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50" d="100"/>
          <a:sy n="50" d="100"/>
        </p:scale>
        <p:origin x="648" y="9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32589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6C399C7D-E96D-4555-956D-028CA8A7E4E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0" name="Rectangle 12">
            <a:extLst>
              <a:ext uri="{FF2B5EF4-FFF2-40B4-BE49-F238E27FC236}">
                <a16:creationId xmlns:a16="http://schemas.microsoft.com/office/drawing/2014/main" id="{416732F9-C046-49C9-82B4-377C3A8B809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1" name="Rectangle 13">
            <a:extLst>
              <a:ext uri="{FF2B5EF4-FFF2-40B4-BE49-F238E27FC236}">
                <a16:creationId xmlns:a16="http://schemas.microsoft.com/office/drawing/2014/main" id="{3F4616B4-E62E-4D84-A045-97A064EC8A8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2" name="Rectangle 14">
            <a:extLst>
              <a:ext uri="{FF2B5EF4-FFF2-40B4-BE49-F238E27FC236}">
                <a16:creationId xmlns:a16="http://schemas.microsoft.com/office/drawing/2014/main" id="{62045FF3-7F40-456A-8480-D854056C99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3" name="Rectangle 15">
            <a:extLst>
              <a:ext uri="{FF2B5EF4-FFF2-40B4-BE49-F238E27FC236}">
                <a16:creationId xmlns:a16="http://schemas.microsoft.com/office/drawing/2014/main" id="{99E7FC19-D041-4B56-AE03-5524E7FA10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4" name="Rectangle 16">
            <a:extLst>
              <a:ext uri="{FF2B5EF4-FFF2-40B4-BE49-F238E27FC236}">
                <a16:creationId xmlns:a16="http://schemas.microsoft.com/office/drawing/2014/main" id="{61C3D1A3-388E-46F8-90C8-DCF281E9F71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5" name="Rectangle 18">
            <a:extLst>
              <a:ext uri="{FF2B5EF4-FFF2-40B4-BE49-F238E27FC236}">
                <a16:creationId xmlns:a16="http://schemas.microsoft.com/office/drawing/2014/main" id="{E5F1C9A9-357D-4D80-8261-5B2ABA7467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6" name="Rectangle 19">
            <a:extLst>
              <a:ext uri="{FF2B5EF4-FFF2-40B4-BE49-F238E27FC236}">
                <a16:creationId xmlns:a16="http://schemas.microsoft.com/office/drawing/2014/main" id="{90A700ED-856B-4A43-A141-EEE7878162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7" name="Rectangle 20">
            <a:extLst>
              <a:ext uri="{FF2B5EF4-FFF2-40B4-BE49-F238E27FC236}">
                <a16:creationId xmlns:a16="http://schemas.microsoft.com/office/drawing/2014/main" id="{8E752726-137B-4947-BDF3-C1FDAB9CC72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8" name="Rectangle 21">
            <a:extLst>
              <a:ext uri="{FF2B5EF4-FFF2-40B4-BE49-F238E27FC236}">
                <a16:creationId xmlns:a16="http://schemas.microsoft.com/office/drawing/2014/main" id="{A0AD43DF-054A-4B4E-B14A-9B746C5652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9" name="Rectangle 22">
            <a:extLst>
              <a:ext uri="{FF2B5EF4-FFF2-40B4-BE49-F238E27FC236}">
                <a16:creationId xmlns:a16="http://schemas.microsoft.com/office/drawing/2014/main" id="{7C635A92-7876-4DC8-9840-16637324B0C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0" name="Rectangle 23">
            <a:extLst>
              <a:ext uri="{FF2B5EF4-FFF2-40B4-BE49-F238E27FC236}">
                <a16:creationId xmlns:a16="http://schemas.microsoft.com/office/drawing/2014/main" id="{D847748C-6EE1-4D3B-8EF2-C2D6B5433D4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1" name="Rectangle 24">
            <a:extLst>
              <a:ext uri="{FF2B5EF4-FFF2-40B4-BE49-F238E27FC236}">
                <a16:creationId xmlns:a16="http://schemas.microsoft.com/office/drawing/2014/main" id="{50E6FD18-C571-402B-9D2B-B848E5E23B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2" name="Rectangle 25">
            <a:extLst>
              <a:ext uri="{FF2B5EF4-FFF2-40B4-BE49-F238E27FC236}">
                <a16:creationId xmlns:a16="http://schemas.microsoft.com/office/drawing/2014/main" id="{7DC3E59C-F060-4CF6-A64F-88AF89D276B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3" name="Rectangle 26">
            <a:extLst>
              <a:ext uri="{FF2B5EF4-FFF2-40B4-BE49-F238E27FC236}">
                <a16:creationId xmlns:a16="http://schemas.microsoft.com/office/drawing/2014/main" id="{5B5E6A1B-1A9C-435D-B245-3CC7CE84AC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>
            <a:extLst>
              <a:ext uri="{FF2B5EF4-FFF2-40B4-BE49-F238E27FC236}">
                <a16:creationId xmlns:a16="http://schemas.microsoft.com/office/drawing/2014/main" id="{BCCC0603-6DC4-4195-918C-1E3483BA7487}"/>
              </a:ext>
            </a:extLst>
          </p:cNvPr>
          <p:cNvSpPr>
            <a:spLocks noEditPoints="1"/>
          </p:cNvSpPr>
          <p:nvPr/>
        </p:nvSpPr>
        <p:spPr bwMode="auto">
          <a:xfrm>
            <a:off x="442117" y="1037890"/>
            <a:ext cx="1543305" cy="1238616"/>
          </a:xfrm>
          <a:custGeom>
            <a:avLst/>
            <a:gdLst>
              <a:gd name="T0" fmla="*/ 722 w 1398"/>
              <a:gd name="T1" fmla="*/ 2 h 1122"/>
              <a:gd name="T2" fmla="*/ 671 w 1398"/>
              <a:gd name="T3" fmla="*/ 42 h 1122"/>
              <a:gd name="T4" fmla="*/ 626 w 1398"/>
              <a:gd name="T5" fmla="*/ 115 h 1122"/>
              <a:gd name="T6" fmla="*/ 641 w 1398"/>
              <a:gd name="T7" fmla="*/ 199 h 1122"/>
              <a:gd name="T8" fmla="*/ 728 w 1398"/>
              <a:gd name="T9" fmla="*/ 245 h 1122"/>
              <a:gd name="T10" fmla="*/ 737 w 1398"/>
              <a:gd name="T11" fmla="*/ 342 h 1122"/>
              <a:gd name="T12" fmla="*/ 655 w 1398"/>
              <a:gd name="T13" fmla="*/ 505 h 1122"/>
              <a:gd name="T14" fmla="*/ 569 w 1398"/>
              <a:gd name="T15" fmla="*/ 687 h 1122"/>
              <a:gd name="T16" fmla="*/ 472 w 1398"/>
              <a:gd name="T17" fmla="*/ 748 h 1122"/>
              <a:gd name="T18" fmla="*/ 520 w 1398"/>
              <a:gd name="T19" fmla="*/ 732 h 1122"/>
              <a:gd name="T20" fmla="*/ 468 w 1398"/>
              <a:gd name="T21" fmla="*/ 816 h 1122"/>
              <a:gd name="T22" fmla="*/ 512 w 1398"/>
              <a:gd name="T23" fmla="*/ 783 h 1122"/>
              <a:gd name="T24" fmla="*/ 509 w 1398"/>
              <a:gd name="T25" fmla="*/ 825 h 1122"/>
              <a:gd name="T26" fmla="*/ 537 w 1398"/>
              <a:gd name="T27" fmla="*/ 802 h 1122"/>
              <a:gd name="T28" fmla="*/ 555 w 1398"/>
              <a:gd name="T29" fmla="*/ 789 h 1122"/>
              <a:gd name="T30" fmla="*/ 571 w 1398"/>
              <a:gd name="T31" fmla="*/ 795 h 1122"/>
              <a:gd name="T32" fmla="*/ 614 w 1398"/>
              <a:gd name="T33" fmla="*/ 687 h 1122"/>
              <a:gd name="T34" fmla="*/ 770 w 1398"/>
              <a:gd name="T35" fmla="*/ 467 h 1122"/>
              <a:gd name="T36" fmla="*/ 831 w 1398"/>
              <a:gd name="T37" fmla="*/ 438 h 1122"/>
              <a:gd name="T38" fmla="*/ 779 w 1398"/>
              <a:gd name="T39" fmla="*/ 582 h 1122"/>
              <a:gd name="T40" fmla="*/ 648 w 1398"/>
              <a:gd name="T41" fmla="*/ 687 h 1122"/>
              <a:gd name="T42" fmla="*/ 628 w 1398"/>
              <a:gd name="T43" fmla="*/ 750 h 1122"/>
              <a:gd name="T44" fmla="*/ 488 w 1398"/>
              <a:gd name="T45" fmla="*/ 839 h 1122"/>
              <a:gd name="T46" fmla="*/ 240 w 1398"/>
              <a:gd name="T47" fmla="*/ 948 h 1122"/>
              <a:gd name="T48" fmla="*/ 50 w 1398"/>
              <a:gd name="T49" fmla="*/ 1014 h 1122"/>
              <a:gd name="T50" fmla="*/ 50 w 1398"/>
              <a:gd name="T51" fmla="*/ 1050 h 1122"/>
              <a:gd name="T52" fmla="*/ 2 w 1398"/>
              <a:gd name="T53" fmla="*/ 1050 h 1122"/>
              <a:gd name="T54" fmla="*/ 18 w 1398"/>
              <a:gd name="T55" fmla="*/ 1122 h 1122"/>
              <a:gd name="T56" fmla="*/ 63 w 1398"/>
              <a:gd name="T57" fmla="*/ 1101 h 1122"/>
              <a:gd name="T58" fmla="*/ 92 w 1398"/>
              <a:gd name="T59" fmla="*/ 1109 h 1122"/>
              <a:gd name="T60" fmla="*/ 252 w 1398"/>
              <a:gd name="T61" fmla="*/ 1021 h 1122"/>
              <a:gd name="T62" fmla="*/ 360 w 1398"/>
              <a:gd name="T63" fmla="*/ 971 h 1122"/>
              <a:gd name="T64" fmla="*/ 620 w 1398"/>
              <a:gd name="T65" fmla="*/ 915 h 1122"/>
              <a:gd name="T66" fmla="*/ 916 w 1398"/>
              <a:gd name="T67" fmla="*/ 773 h 1122"/>
              <a:gd name="T68" fmla="*/ 944 w 1398"/>
              <a:gd name="T69" fmla="*/ 758 h 1122"/>
              <a:gd name="T70" fmla="*/ 985 w 1398"/>
              <a:gd name="T71" fmla="*/ 750 h 1122"/>
              <a:gd name="T72" fmla="*/ 1171 w 1398"/>
              <a:gd name="T73" fmla="*/ 674 h 1122"/>
              <a:gd name="T74" fmla="*/ 1211 w 1398"/>
              <a:gd name="T75" fmla="*/ 742 h 1122"/>
              <a:gd name="T76" fmla="*/ 1164 w 1398"/>
              <a:gd name="T77" fmla="*/ 881 h 1122"/>
              <a:gd name="T78" fmla="*/ 1139 w 1398"/>
              <a:gd name="T79" fmla="*/ 973 h 1122"/>
              <a:gd name="T80" fmla="*/ 1153 w 1398"/>
              <a:gd name="T81" fmla="*/ 1055 h 1122"/>
              <a:gd name="T82" fmla="*/ 1289 w 1398"/>
              <a:gd name="T83" fmla="*/ 1096 h 1122"/>
              <a:gd name="T84" fmla="*/ 1398 w 1398"/>
              <a:gd name="T85" fmla="*/ 1064 h 1122"/>
              <a:gd name="T86" fmla="*/ 1386 w 1398"/>
              <a:gd name="T87" fmla="*/ 1038 h 1122"/>
              <a:gd name="T88" fmla="*/ 1376 w 1398"/>
              <a:gd name="T89" fmla="*/ 1015 h 1122"/>
              <a:gd name="T90" fmla="*/ 1304 w 1398"/>
              <a:gd name="T91" fmla="*/ 978 h 1122"/>
              <a:gd name="T92" fmla="*/ 1278 w 1398"/>
              <a:gd name="T93" fmla="*/ 887 h 1122"/>
              <a:gd name="T94" fmla="*/ 1368 w 1398"/>
              <a:gd name="T95" fmla="*/ 636 h 1122"/>
              <a:gd name="T96" fmla="*/ 1339 w 1398"/>
              <a:gd name="T97" fmla="*/ 547 h 1122"/>
              <a:gd name="T98" fmla="*/ 1068 w 1398"/>
              <a:gd name="T99" fmla="*/ 487 h 1122"/>
              <a:gd name="T100" fmla="*/ 1069 w 1398"/>
              <a:gd name="T101" fmla="*/ 312 h 1122"/>
              <a:gd name="T102" fmla="*/ 981 w 1398"/>
              <a:gd name="T103" fmla="*/ 164 h 1122"/>
              <a:gd name="T104" fmla="*/ 916 w 1398"/>
              <a:gd name="T105" fmla="*/ 142 h 1122"/>
              <a:gd name="T106" fmla="*/ 808 w 1398"/>
              <a:gd name="T107" fmla="*/ 11 h 1122"/>
              <a:gd name="T108" fmla="*/ 756 w 1398"/>
              <a:gd name="T109" fmla="*/ 5 h 1122"/>
              <a:gd name="T110" fmla="*/ 32 w 1398"/>
              <a:gd name="T111" fmla="*/ 1055 h 1122"/>
              <a:gd name="T112" fmla="*/ 24 w 1398"/>
              <a:gd name="T113" fmla="*/ 1102 h 1122"/>
              <a:gd name="T114" fmla="*/ 14 w 1398"/>
              <a:gd name="T115" fmla="*/ 1068 h 1122"/>
              <a:gd name="T116" fmla="*/ 1242 w 1398"/>
              <a:gd name="T117" fmla="*/ 1039 h 1122"/>
              <a:gd name="T118" fmla="*/ 1280 w 1398"/>
              <a:gd name="T119" fmla="*/ 1065 h 1122"/>
              <a:gd name="T120" fmla="*/ 1213 w 1398"/>
              <a:gd name="T121" fmla="*/ 1055 h 1122"/>
              <a:gd name="T122" fmla="*/ 1306 w 1398"/>
              <a:gd name="T123" fmla="*/ 1059 h 1122"/>
              <a:gd name="T124" fmla="*/ 1312 w 1398"/>
              <a:gd name="T125" fmla="*/ 1070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98" h="1122">
                <a:moveTo>
                  <a:pt x="742" y="7"/>
                </a:moveTo>
                <a:lnTo>
                  <a:pt x="742" y="7"/>
                </a:lnTo>
                <a:lnTo>
                  <a:pt x="739" y="6"/>
                </a:lnTo>
                <a:lnTo>
                  <a:pt x="734" y="2"/>
                </a:lnTo>
                <a:lnTo>
                  <a:pt x="731" y="0"/>
                </a:lnTo>
                <a:lnTo>
                  <a:pt x="728" y="0"/>
                </a:lnTo>
                <a:lnTo>
                  <a:pt x="725" y="0"/>
                </a:lnTo>
                <a:lnTo>
                  <a:pt x="722" y="2"/>
                </a:lnTo>
                <a:lnTo>
                  <a:pt x="722" y="2"/>
                </a:lnTo>
                <a:lnTo>
                  <a:pt x="720" y="7"/>
                </a:lnTo>
                <a:lnTo>
                  <a:pt x="718" y="11"/>
                </a:lnTo>
                <a:lnTo>
                  <a:pt x="716" y="15"/>
                </a:lnTo>
                <a:lnTo>
                  <a:pt x="711" y="19"/>
                </a:lnTo>
                <a:lnTo>
                  <a:pt x="711" y="19"/>
                </a:lnTo>
                <a:lnTo>
                  <a:pt x="690" y="29"/>
                </a:lnTo>
                <a:lnTo>
                  <a:pt x="680" y="35"/>
                </a:lnTo>
                <a:lnTo>
                  <a:pt x="671" y="42"/>
                </a:lnTo>
                <a:lnTo>
                  <a:pt x="671" y="42"/>
                </a:lnTo>
                <a:lnTo>
                  <a:pt x="662" y="50"/>
                </a:lnTo>
                <a:lnTo>
                  <a:pt x="652" y="62"/>
                </a:lnTo>
                <a:lnTo>
                  <a:pt x="642" y="76"/>
                </a:lnTo>
                <a:lnTo>
                  <a:pt x="639" y="83"/>
                </a:lnTo>
                <a:lnTo>
                  <a:pt x="636" y="91"/>
                </a:lnTo>
                <a:lnTo>
                  <a:pt x="636" y="91"/>
                </a:lnTo>
                <a:lnTo>
                  <a:pt x="634" y="98"/>
                </a:lnTo>
                <a:lnTo>
                  <a:pt x="630" y="107"/>
                </a:lnTo>
                <a:lnTo>
                  <a:pt x="626" y="115"/>
                </a:lnTo>
                <a:lnTo>
                  <a:pt x="624" y="125"/>
                </a:lnTo>
                <a:lnTo>
                  <a:pt x="621" y="136"/>
                </a:lnTo>
                <a:lnTo>
                  <a:pt x="621" y="150"/>
                </a:lnTo>
                <a:lnTo>
                  <a:pt x="624" y="164"/>
                </a:lnTo>
                <a:lnTo>
                  <a:pt x="628" y="173"/>
                </a:lnTo>
                <a:lnTo>
                  <a:pt x="631" y="181"/>
                </a:lnTo>
                <a:lnTo>
                  <a:pt x="631" y="181"/>
                </a:lnTo>
                <a:lnTo>
                  <a:pt x="636" y="191"/>
                </a:lnTo>
                <a:lnTo>
                  <a:pt x="641" y="199"/>
                </a:lnTo>
                <a:lnTo>
                  <a:pt x="648" y="206"/>
                </a:lnTo>
                <a:lnTo>
                  <a:pt x="655" y="212"/>
                </a:lnTo>
                <a:lnTo>
                  <a:pt x="662" y="217"/>
                </a:lnTo>
                <a:lnTo>
                  <a:pt x="671" y="222"/>
                </a:lnTo>
                <a:lnTo>
                  <a:pt x="686" y="231"/>
                </a:lnTo>
                <a:lnTo>
                  <a:pt x="701" y="235"/>
                </a:lnTo>
                <a:lnTo>
                  <a:pt x="713" y="240"/>
                </a:lnTo>
                <a:lnTo>
                  <a:pt x="723" y="243"/>
                </a:lnTo>
                <a:lnTo>
                  <a:pt x="728" y="245"/>
                </a:lnTo>
                <a:lnTo>
                  <a:pt x="728" y="245"/>
                </a:lnTo>
                <a:lnTo>
                  <a:pt x="737" y="254"/>
                </a:lnTo>
                <a:lnTo>
                  <a:pt x="742" y="258"/>
                </a:lnTo>
                <a:lnTo>
                  <a:pt x="745" y="259"/>
                </a:lnTo>
                <a:lnTo>
                  <a:pt x="745" y="259"/>
                </a:lnTo>
                <a:lnTo>
                  <a:pt x="743" y="293"/>
                </a:lnTo>
                <a:lnTo>
                  <a:pt x="740" y="320"/>
                </a:lnTo>
                <a:lnTo>
                  <a:pt x="738" y="332"/>
                </a:lnTo>
                <a:lnTo>
                  <a:pt x="737" y="342"/>
                </a:lnTo>
                <a:lnTo>
                  <a:pt x="737" y="342"/>
                </a:lnTo>
                <a:lnTo>
                  <a:pt x="725" y="372"/>
                </a:lnTo>
                <a:lnTo>
                  <a:pt x="704" y="420"/>
                </a:lnTo>
                <a:lnTo>
                  <a:pt x="680" y="466"/>
                </a:lnTo>
                <a:lnTo>
                  <a:pt x="672" y="483"/>
                </a:lnTo>
                <a:lnTo>
                  <a:pt x="666" y="493"/>
                </a:lnTo>
                <a:lnTo>
                  <a:pt x="666" y="493"/>
                </a:lnTo>
                <a:lnTo>
                  <a:pt x="655" y="505"/>
                </a:lnTo>
                <a:lnTo>
                  <a:pt x="655" y="505"/>
                </a:lnTo>
                <a:lnTo>
                  <a:pt x="648" y="515"/>
                </a:lnTo>
                <a:lnTo>
                  <a:pt x="640" y="534"/>
                </a:lnTo>
                <a:lnTo>
                  <a:pt x="640" y="534"/>
                </a:lnTo>
                <a:lnTo>
                  <a:pt x="623" y="569"/>
                </a:lnTo>
                <a:lnTo>
                  <a:pt x="601" y="621"/>
                </a:lnTo>
                <a:lnTo>
                  <a:pt x="580" y="666"/>
                </a:lnTo>
                <a:lnTo>
                  <a:pt x="572" y="681"/>
                </a:lnTo>
                <a:lnTo>
                  <a:pt x="569" y="687"/>
                </a:lnTo>
                <a:lnTo>
                  <a:pt x="569" y="687"/>
                </a:lnTo>
                <a:lnTo>
                  <a:pt x="524" y="708"/>
                </a:lnTo>
                <a:lnTo>
                  <a:pt x="485" y="728"/>
                </a:lnTo>
                <a:lnTo>
                  <a:pt x="485" y="728"/>
                </a:lnTo>
                <a:lnTo>
                  <a:pt x="480" y="731"/>
                </a:lnTo>
                <a:lnTo>
                  <a:pt x="472" y="740"/>
                </a:lnTo>
                <a:lnTo>
                  <a:pt x="469" y="744"/>
                </a:lnTo>
                <a:lnTo>
                  <a:pt x="469" y="746"/>
                </a:lnTo>
                <a:lnTo>
                  <a:pt x="469" y="747"/>
                </a:lnTo>
                <a:lnTo>
                  <a:pt x="472" y="748"/>
                </a:lnTo>
                <a:lnTo>
                  <a:pt x="474" y="748"/>
                </a:lnTo>
                <a:lnTo>
                  <a:pt x="483" y="747"/>
                </a:lnTo>
                <a:lnTo>
                  <a:pt x="483" y="747"/>
                </a:lnTo>
                <a:lnTo>
                  <a:pt x="494" y="744"/>
                </a:lnTo>
                <a:lnTo>
                  <a:pt x="502" y="740"/>
                </a:lnTo>
                <a:lnTo>
                  <a:pt x="516" y="732"/>
                </a:lnTo>
                <a:lnTo>
                  <a:pt x="518" y="730"/>
                </a:lnTo>
                <a:lnTo>
                  <a:pt x="521" y="730"/>
                </a:lnTo>
                <a:lnTo>
                  <a:pt x="520" y="732"/>
                </a:lnTo>
                <a:lnTo>
                  <a:pt x="517" y="739"/>
                </a:lnTo>
                <a:lnTo>
                  <a:pt x="517" y="739"/>
                </a:lnTo>
                <a:lnTo>
                  <a:pt x="511" y="748"/>
                </a:lnTo>
                <a:lnTo>
                  <a:pt x="502" y="759"/>
                </a:lnTo>
                <a:lnTo>
                  <a:pt x="484" y="785"/>
                </a:lnTo>
                <a:lnTo>
                  <a:pt x="475" y="798"/>
                </a:lnTo>
                <a:lnTo>
                  <a:pt x="470" y="809"/>
                </a:lnTo>
                <a:lnTo>
                  <a:pt x="468" y="812"/>
                </a:lnTo>
                <a:lnTo>
                  <a:pt x="468" y="816"/>
                </a:lnTo>
                <a:lnTo>
                  <a:pt x="469" y="817"/>
                </a:lnTo>
                <a:lnTo>
                  <a:pt x="472" y="818"/>
                </a:lnTo>
                <a:lnTo>
                  <a:pt x="472" y="818"/>
                </a:lnTo>
                <a:lnTo>
                  <a:pt x="474" y="818"/>
                </a:lnTo>
                <a:lnTo>
                  <a:pt x="478" y="817"/>
                </a:lnTo>
                <a:lnTo>
                  <a:pt x="485" y="813"/>
                </a:lnTo>
                <a:lnTo>
                  <a:pt x="493" y="806"/>
                </a:lnTo>
                <a:lnTo>
                  <a:pt x="500" y="799"/>
                </a:lnTo>
                <a:lnTo>
                  <a:pt x="512" y="783"/>
                </a:lnTo>
                <a:lnTo>
                  <a:pt x="517" y="775"/>
                </a:lnTo>
                <a:lnTo>
                  <a:pt x="517" y="775"/>
                </a:lnTo>
                <a:lnTo>
                  <a:pt x="513" y="784"/>
                </a:lnTo>
                <a:lnTo>
                  <a:pt x="509" y="802"/>
                </a:lnTo>
                <a:lnTo>
                  <a:pt x="507" y="812"/>
                </a:lnTo>
                <a:lnTo>
                  <a:pt x="506" y="820"/>
                </a:lnTo>
                <a:lnTo>
                  <a:pt x="506" y="822"/>
                </a:lnTo>
                <a:lnTo>
                  <a:pt x="507" y="825"/>
                </a:lnTo>
                <a:lnTo>
                  <a:pt x="509" y="825"/>
                </a:lnTo>
                <a:lnTo>
                  <a:pt x="511" y="825"/>
                </a:lnTo>
                <a:lnTo>
                  <a:pt x="511" y="825"/>
                </a:lnTo>
                <a:lnTo>
                  <a:pt x="516" y="821"/>
                </a:lnTo>
                <a:lnTo>
                  <a:pt x="521" y="816"/>
                </a:lnTo>
                <a:lnTo>
                  <a:pt x="531" y="802"/>
                </a:lnTo>
                <a:lnTo>
                  <a:pt x="537" y="790"/>
                </a:lnTo>
                <a:lnTo>
                  <a:pt x="539" y="784"/>
                </a:lnTo>
                <a:lnTo>
                  <a:pt x="539" y="784"/>
                </a:lnTo>
                <a:lnTo>
                  <a:pt x="537" y="802"/>
                </a:lnTo>
                <a:lnTo>
                  <a:pt x="536" y="809"/>
                </a:lnTo>
                <a:lnTo>
                  <a:pt x="536" y="813"/>
                </a:lnTo>
                <a:lnTo>
                  <a:pt x="537" y="816"/>
                </a:lnTo>
                <a:lnTo>
                  <a:pt x="538" y="817"/>
                </a:lnTo>
                <a:lnTo>
                  <a:pt x="539" y="816"/>
                </a:lnTo>
                <a:lnTo>
                  <a:pt x="539" y="816"/>
                </a:lnTo>
                <a:lnTo>
                  <a:pt x="543" y="812"/>
                </a:lnTo>
                <a:lnTo>
                  <a:pt x="547" y="805"/>
                </a:lnTo>
                <a:lnTo>
                  <a:pt x="555" y="789"/>
                </a:lnTo>
                <a:lnTo>
                  <a:pt x="563" y="774"/>
                </a:lnTo>
                <a:lnTo>
                  <a:pt x="564" y="771"/>
                </a:lnTo>
                <a:lnTo>
                  <a:pt x="565" y="769"/>
                </a:lnTo>
                <a:lnTo>
                  <a:pt x="565" y="771"/>
                </a:lnTo>
                <a:lnTo>
                  <a:pt x="565" y="771"/>
                </a:lnTo>
                <a:lnTo>
                  <a:pt x="566" y="788"/>
                </a:lnTo>
                <a:lnTo>
                  <a:pt x="567" y="793"/>
                </a:lnTo>
                <a:lnTo>
                  <a:pt x="569" y="795"/>
                </a:lnTo>
                <a:lnTo>
                  <a:pt x="571" y="795"/>
                </a:lnTo>
                <a:lnTo>
                  <a:pt x="574" y="793"/>
                </a:lnTo>
                <a:lnTo>
                  <a:pt x="574" y="793"/>
                </a:lnTo>
                <a:lnTo>
                  <a:pt x="577" y="786"/>
                </a:lnTo>
                <a:lnTo>
                  <a:pt x="581" y="777"/>
                </a:lnTo>
                <a:lnTo>
                  <a:pt x="591" y="748"/>
                </a:lnTo>
                <a:lnTo>
                  <a:pt x="601" y="717"/>
                </a:lnTo>
                <a:lnTo>
                  <a:pt x="607" y="701"/>
                </a:lnTo>
                <a:lnTo>
                  <a:pt x="614" y="687"/>
                </a:lnTo>
                <a:lnTo>
                  <a:pt x="614" y="687"/>
                </a:lnTo>
                <a:lnTo>
                  <a:pt x="635" y="653"/>
                </a:lnTo>
                <a:lnTo>
                  <a:pt x="666" y="606"/>
                </a:lnTo>
                <a:lnTo>
                  <a:pt x="700" y="561"/>
                </a:lnTo>
                <a:lnTo>
                  <a:pt x="716" y="540"/>
                </a:lnTo>
                <a:lnTo>
                  <a:pt x="731" y="525"/>
                </a:lnTo>
                <a:lnTo>
                  <a:pt x="731" y="525"/>
                </a:lnTo>
                <a:lnTo>
                  <a:pt x="744" y="509"/>
                </a:lnTo>
                <a:lnTo>
                  <a:pt x="758" y="489"/>
                </a:lnTo>
                <a:lnTo>
                  <a:pt x="770" y="467"/>
                </a:lnTo>
                <a:lnTo>
                  <a:pt x="782" y="445"/>
                </a:lnTo>
                <a:lnTo>
                  <a:pt x="801" y="408"/>
                </a:lnTo>
                <a:lnTo>
                  <a:pt x="808" y="394"/>
                </a:lnTo>
                <a:lnTo>
                  <a:pt x="808" y="394"/>
                </a:lnTo>
                <a:lnTo>
                  <a:pt x="815" y="407"/>
                </a:lnTo>
                <a:lnTo>
                  <a:pt x="821" y="420"/>
                </a:lnTo>
                <a:lnTo>
                  <a:pt x="828" y="431"/>
                </a:lnTo>
                <a:lnTo>
                  <a:pt x="828" y="431"/>
                </a:lnTo>
                <a:lnTo>
                  <a:pt x="831" y="438"/>
                </a:lnTo>
                <a:lnTo>
                  <a:pt x="835" y="450"/>
                </a:lnTo>
                <a:lnTo>
                  <a:pt x="845" y="483"/>
                </a:lnTo>
                <a:lnTo>
                  <a:pt x="852" y="514"/>
                </a:lnTo>
                <a:lnTo>
                  <a:pt x="853" y="524"/>
                </a:lnTo>
                <a:lnTo>
                  <a:pt x="853" y="528"/>
                </a:lnTo>
                <a:lnTo>
                  <a:pt x="853" y="528"/>
                </a:lnTo>
                <a:lnTo>
                  <a:pt x="818" y="553"/>
                </a:lnTo>
                <a:lnTo>
                  <a:pt x="794" y="572"/>
                </a:lnTo>
                <a:lnTo>
                  <a:pt x="779" y="582"/>
                </a:lnTo>
                <a:lnTo>
                  <a:pt x="779" y="582"/>
                </a:lnTo>
                <a:lnTo>
                  <a:pt x="769" y="588"/>
                </a:lnTo>
                <a:lnTo>
                  <a:pt x="754" y="599"/>
                </a:lnTo>
                <a:lnTo>
                  <a:pt x="736" y="613"/>
                </a:lnTo>
                <a:lnTo>
                  <a:pt x="720" y="627"/>
                </a:lnTo>
                <a:lnTo>
                  <a:pt x="720" y="627"/>
                </a:lnTo>
                <a:lnTo>
                  <a:pt x="677" y="664"/>
                </a:lnTo>
                <a:lnTo>
                  <a:pt x="648" y="687"/>
                </a:lnTo>
                <a:lnTo>
                  <a:pt x="648" y="687"/>
                </a:lnTo>
                <a:lnTo>
                  <a:pt x="656" y="699"/>
                </a:lnTo>
                <a:lnTo>
                  <a:pt x="661" y="708"/>
                </a:lnTo>
                <a:lnTo>
                  <a:pt x="662" y="713"/>
                </a:lnTo>
                <a:lnTo>
                  <a:pt x="662" y="713"/>
                </a:lnTo>
                <a:lnTo>
                  <a:pt x="657" y="719"/>
                </a:lnTo>
                <a:lnTo>
                  <a:pt x="647" y="730"/>
                </a:lnTo>
                <a:lnTo>
                  <a:pt x="636" y="741"/>
                </a:lnTo>
                <a:lnTo>
                  <a:pt x="628" y="750"/>
                </a:lnTo>
                <a:lnTo>
                  <a:pt x="628" y="750"/>
                </a:lnTo>
                <a:lnTo>
                  <a:pt x="617" y="763"/>
                </a:lnTo>
                <a:lnTo>
                  <a:pt x="596" y="785"/>
                </a:lnTo>
                <a:lnTo>
                  <a:pt x="572" y="809"/>
                </a:lnTo>
                <a:lnTo>
                  <a:pt x="563" y="817"/>
                </a:lnTo>
                <a:lnTo>
                  <a:pt x="554" y="822"/>
                </a:lnTo>
                <a:lnTo>
                  <a:pt x="554" y="822"/>
                </a:lnTo>
                <a:lnTo>
                  <a:pt x="544" y="825"/>
                </a:lnTo>
                <a:lnTo>
                  <a:pt x="529" y="829"/>
                </a:lnTo>
                <a:lnTo>
                  <a:pt x="488" y="839"/>
                </a:lnTo>
                <a:lnTo>
                  <a:pt x="437" y="852"/>
                </a:lnTo>
                <a:lnTo>
                  <a:pt x="388" y="864"/>
                </a:lnTo>
                <a:lnTo>
                  <a:pt x="388" y="864"/>
                </a:lnTo>
                <a:lnTo>
                  <a:pt x="376" y="869"/>
                </a:lnTo>
                <a:lnTo>
                  <a:pt x="364" y="874"/>
                </a:lnTo>
                <a:lnTo>
                  <a:pt x="337" y="887"/>
                </a:lnTo>
                <a:lnTo>
                  <a:pt x="308" y="903"/>
                </a:lnTo>
                <a:lnTo>
                  <a:pt x="283" y="919"/>
                </a:lnTo>
                <a:lnTo>
                  <a:pt x="240" y="948"/>
                </a:lnTo>
                <a:lnTo>
                  <a:pt x="223" y="962"/>
                </a:lnTo>
                <a:lnTo>
                  <a:pt x="223" y="962"/>
                </a:lnTo>
                <a:lnTo>
                  <a:pt x="155" y="979"/>
                </a:lnTo>
                <a:lnTo>
                  <a:pt x="101" y="994"/>
                </a:lnTo>
                <a:lnTo>
                  <a:pt x="78" y="1001"/>
                </a:lnTo>
                <a:lnTo>
                  <a:pt x="61" y="1007"/>
                </a:lnTo>
                <a:lnTo>
                  <a:pt x="61" y="1007"/>
                </a:lnTo>
                <a:lnTo>
                  <a:pt x="54" y="1010"/>
                </a:lnTo>
                <a:lnTo>
                  <a:pt x="50" y="1014"/>
                </a:lnTo>
                <a:lnTo>
                  <a:pt x="46" y="1017"/>
                </a:lnTo>
                <a:lnTo>
                  <a:pt x="43" y="1021"/>
                </a:lnTo>
                <a:lnTo>
                  <a:pt x="42" y="1023"/>
                </a:lnTo>
                <a:lnTo>
                  <a:pt x="41" y="1027"/>
                </a:lnTo>
                <a:lnTo>
                  <a:pt x="41" y="1034"/>
                </a:lnTo>
                <a:lnTo>
                  <a:pt x="43" y="1041"/>
                </a:lnTo>
                <a:lnTo>
                  <a:pt x="46" y="1045"/>
                </a:lnTo>
                <a:lnTo>
                  <a:pt x="50" y="1050"/>
                </a:lnTo>
                <a:lnTo>
                  <a:pt x="50" y="1050"/>
                </a:lnTo>
                <a:lnTo>
                  <a:pt x="46" y="1048"/>
                </a:lnTo>
                <a:lnTo>
                  <a:pt x="38" y="1044"/>
                </a:lnTo>
                <a:lnTo>
                  <a:pt x="34" y="1042"/>
                </a:lnTo>
                <a:lnTo>
                  <a:pt x="27" y="1041"/>
                </a:lnTo>
                <a:lnTo>
                  <a:pt x="23" y="1041"/>
                </a:lnTo>
                <a:lnTo>
                  <a:pt x="18" y="1042"/>
                </a:lnTo>
                <a:lnTo>
                  <a:pt x="18" y="1042"/>
                </a:lnTo>
                <a:lnTo>
                  <a:pt x="4" y="1048"/>
                </a:lnTo>
                <a:lnTo>
                  <a:pt x="2" y="1050"/>
                </a:lnTo>
                <a:lnTo>
                  <a:pt x="0" y="1055"/>
                </a:lnTo>
                <a:lnTo>
                  <a:pt x="0" y="1055"/>
                </a:lnTo>
                <a:lnTo>
                  <a:pt x="2" y="1070"/>
                </a:lnTo>
                <a:lnTo>
                  <a:pt x="4" y="1093"/>
                </a:lnTo>
                <a:lnTo>
                  <a:pt x="7" y="1104"/>
                </a:lnTo>
                <a:lnTo>
                  <a:pt x="10" y="1114"/>
                </a:lnTo>
                <a:lnTo>
                  <a:pt x="13" y="1118"/>
                </a:lnTo>
                <a:lnTo>
                  <a:pt x="15" y="1120"/>
                </a:lnTo>
                <a:lnTo>
                  <a:pt x="18" y="1122"/>
                </a:lnTo>
                <a:lnTo>
                  <a:pt x="20" y="1122"/>
                </a:lnTo>
                <a:lnTo>
                  <a:pt x="20" y="1122"/>
                </a:lnTo>
                <a:lnTo>
                  <a:pt x="26" y="1119"/>
                </a:lnTo>
                <a:lnTo>
                  <a:pt x="32" y="1117"/>
                </a:lnTo>
                <a:lnTo>
                  <a:pt x="43" y="1110"/>
                </a:lnTo>
                <a:lnTo>
                  <a:pt x="52" y="1104"/>
                </a:lnTo>
                <a:lnTo>
                  <a:pt x="58" y="1102"/>
                </a:lnTo>
                <a:lnTo>
                  <a:pt x="58" y="1102"/>
                </a:lnTo>
                <a:lnTo>
                  <a:pt x="63" y="1101"/>
                </a:lnTo>
                <a:lnTo>
                  <a:pt x="67" y="1101"/>
                </a:lnTo>
                <a:lnTo>
                  <a:pt x="72" y="1102"/>
                </a:lnTo>
                <a:lnTo>
                  <a:pt x="72" y="1102"/>
                </a:lnTo>
                <a:lnTo>
                  <a:pt x="73" y="1103"/>
                </a:lnTo>
                <a:lnTo>
                  <a:pt x="74" y="1106"/>
                </a:lnTo>
                <a:lnTo>
                  <a:pt x="79" y="1108"/>
                </a:lnTo>
                <a:lnTo>
                  <a:pt x="86" y="1110"/>
                </a:lnTo>
                <a:lnTo>
                  <a:pt x="86" y="1110"/>
                </a:lnTo>
                <a:lnTo>
                  <a:pt x="92" y="1109"/>
                </a:lnTo>
                <a:lnTo>
                  <a:pt x="102" y="1107"/>
                </a:lnTo>
                <a:lnTo>
                  <a:pt x="131" y="1096"/>
                </a:lnTo>
                <a:lnTo>
                  <a:pt x="161" y="1080"/>
                </a:lnTo>
                <a:lnTo>
                  <a:pt x="192" y="1064"/>
                </a:lnTo>
                <a:lnTo>
                  <a:pt x="192" y="1064"/>
                </a:lnTo>
                <a:lnTo>
                  <a:pt x="216" y="1049"/>
                </a:lnTo>
                <a:lnTo>
                  <a:pt x="235" y="1036"/>
                </a:lnTo>
                <a:lnTo>
                  <a:pt x="252" y="1021"/>
                </a:lnTo>
                <a:lnTo>
                  <a:pt x="252" y="1021"/>
                </a:lnTo>
                <a:lnTo>
                  <a:pt x="250" y="1021"/>
                </a:lnTo>
                <a:lnTo>
                  <a:pt x="246" y="1020"/>
                </a:lnTo>
                <a:lnTo>
                  <a:pt x="246" y="1018"/>
                </a:lnTo>
                <a:lnTo>
                  <a:pt x="247" y="1017"/>
                </a:lnTo>
                <a:lnTo>
                  <a:pt x="252" y="1014"/>
                </a:lnTo>
                <a:lnTo>
                  <a:pt x="261" y="1010"/>
                </a:lnTo>
                <a:lnTo>
                  <a:pt x="261" y="1010"/>
                </a:lnTo>
                <a:lnTo>
                  <a:pt x="299" y="994"/>
                </a:lnTo>
                <a:lnTo>
                  <a:pt x="360" y="971"/>
                </a:lnTo>
                <a:lnTo>
                  <a:pt x="421" y="948"/>
                </a:lnTo>
                <a:lnTo>
                  <a:pt x="445" y="942"/>
                </a:lnTo>
                <a:lnTo>
                  <a:pt x="459" y="939"/>
                </a:lnTo>
                <a:lnTo>
                  <a:pt x="459" y="939"/>
                </a:lnTo>
                <a:lnTo>
                  <a:pt x="483" y="936"/>
                </a:lnTo>
                <a:lnTo>
                  <a:pt x="515" y="931"/>
                </a:lnTo>
                <a:lnTo>
                  <a:pt x="605" y="919"/>
                </a:lnTo>
                <a:lnTo>
                  <a:pt x="605" y="919"/>
                </a:lnTo>
                <a:lnTo>
                  <a:pt x="620" y="915"/>
                </a:lnTo>
                <a:lnTo>
                  <a:pt x="637" y="910"/>
                </a:lnTo>
                <a:lnTo>
                  <a:pt x="657" y="902"/>
                </a:lnTo>
                <a:lnTo>
                  <a:pt x="678" y="893"/>
                </a:lnTo>
                <a:lnTo>
                  <a:pt x="722" y="871"/>
                </a:lnTo>
                <a:lnTo>
                  <a:pt x="767" y="847"/>
                </a:lnTo>
                <a:lnTo>
                  <a:pt x="808" y="822"/>
                </a:lnTo>
                <a:lnTo>
                  <a:pt x="842" y="801"/>
                </a:lnTo>
                <a:lnTo>
                  <a:pt x="873" y="782"/>
                </a:lnTo>
                <a:lnTo>
                  <a:pt x="916" y="773"/>
                </a:lnTo>
                <a:lnTo>
                  <a:pt x="916" y="773"/>
                </a:lnTo>
                <a:lnTo>
                  <a:pt x="917" y="774"/>
                </a:lnTo>
                <a:lnTo>
                  <a:pt x="918" y="774"/>
                </a:lnTo>
                <a:lnTo>
                  <a:pt x="922" y="774"/>
                </a:lnTo>
                <a:lnTo>
                  <a:pt x="926" y="773"/>
                </a:lnTo>
                <a:lnTo>
                  <a:pt x="931" y="771"/>
                </a:lnTo>
                <a:lnTo>
                  <a:pt x="937" y="766"/>
                </a:lnTo>
                <a:lnTo>
                  <a:pt x="944" y="758"/>
                </a:lnTo>
                <a:lnTo>
                  <a:pt x="944" y="758"/>
                </a:lnTo>
                <a:lnTo>
                  <a:pt x="959" y="746"/>
                </a:lnTo>
                <a:lnTo>
                  <a:pt x="968" y="741"/>
                </a:lnTo>
                <a:lnTo>
                  <a:pt x="972" y="739"/>
                </a:lnTo>
                <a:lnTo>
                  <a:pt x="974" y="739"/>
                </a:lnTo>
                <a:lnTo>
                  <a:pt x="974" y="739"/>
                </a:lnTo>
                <a:lnTo>
                  <a:pt x="977" y="745"/>
                </a:lnTo>
                <a:lnTo>
                  <a:pt x="981" y="748"/>
                </a:lnTo>
                <a:lnTo>
                  <a:pt x="982" y="750"/>
                </a:lnTo>
                <a:lnTo>
                  <a:pt x="985" y="750"/>
                </a:lnTo>
                <a:lnTo>
                  <a:pt x="985" y="750"/>
                </a:lnTo>
                <a:lnTo>
                  <a:pt x="988" y="748"/>
                </a:lnTo>
                <a:lnTo>
                  <a:pt x="995" y="745"/>
                </a:lnTo>
                <a:lnTo>
                  <a:pt x="1014" y="734"/>
                </a:lnTo>
                <a:lnTo>
                  <a:pt x="1041" y="715"/>
                </a:lnTo>
                <a:lnTo>
                  <a:pt x="1041" y="715"/>
                </a:lnTo>
                <a:lnTo>
                  <a:pt x="1072" y="705"/>
                </a:lnTo>
                <a:lnTo>
                  <a:pt x="1137" y="685"/>
                </a:lnTo>
                <a:lnTo>
                  <a:pt x="1171" y="674"/>
                </a:lnTo>
                <a:lnTo>
                  <a:pt x="1201" y="665"/>
                </a:lnTo>
                <a:lnTo>
                  <a:pt x="1222" y="660"/>
                </a:lnTo>
                <a:lnTo>
                  <a:pt x="1228" y="660"/>
                </a:lnTo>
                <a:lnTo>
                  <a:pt x="1229" y="661"/>
                </a:lnTo>
                <a:lnTo>
                  <a:pt x="1230" y="661"/>
                </a:lnTo>
                <a:lnTo>
                  <a:pt x="1230" y="661"/>
                </a:lnTo>
                <a:lnTo>
                  <a:pt x="1228" y="671"/>
                </a:lnTo>
                <a:lnTo>
                  <a:pt x="1224" y="690"/>
                </a:lnTo>
                <a:lnTo>
                  <a:pt x="1211" y="742"/>
                </a:lnTo>
                <a:lnTo>
                  <a:pt x="1190" y="822"/>
                </a:lnTo>
                <a:lnTo>
                  <a:pt x="1190" y="822"/>
                </a:lnTo>
                <a:lnTo>
                  <a:pt x="1182" y="848"/>
                </a:lnTo>
                <a:lnTo>
                  <a:pt x="1179" y="861"/>
                </a:lnTo>
                <a:lnTo>
                  <a:pt x="1176" y="867"/>
                </a:lnTo>
                <a:lnTo>
                  <a:pt x="1176" y="867"/>
                </a:lnTo>
                <a:lnTo>
                  <a:pt x="1170" y="872"/>
                </a:lnTo>
                <a:lnTo>
                  <a:pt x="1168" y="876"/>
                </a:lnTo>
                <a:lnTo>
                  <a:pt x="1164" y="881"/>
                </a:lnTo>
                <a:lnTo>
                  <a:pt x="1164" y="881"/>
                </a:lnTo>
                <a:lnTo>
                  <a:pt x="1163" y="891"/>
                </a:lnTo>
                <a:lnTo>
                  <a:pt x="1160" y="904"/>
                </a:lnTo>
                <a:lnTo>
                  <a:pt x="1158" y="920"/>
                </a:lnTo>
                <a:lnTo>
                  <a:pt x="1155" y="929"/>
                </a:lnTo>
                <a:lnTo>
                  <a:pt x="1153" y="939"/>
                </a:lnTo>
                <a:lnTo>
                  <a:pt x="1153" y="939"/>
                </a:lnTo>
                <a:lnTo>
                  <a:pt x="1142" y="964"/>
                </a:lnTo>
                <a:lnTo>
                  <a:pt x="1139" y="973"/>
                </a:lnTo>
                <a:lnTo>
                  <a:pt x="1138" y="982"/>
                </a:lnTo>
                <a:lnTo>
                  <a:pt x="1138" y="982"/>
                </a:lnTo>
                <a:lnTo>
                  <a:pt x="1142" y="1012"/>
                </a:lnTo>
                <a:lnTo>
                  <a:pt x="1142" y="1012"/>
                </a:lnTo>
                <a:lnTo>
                  <a:pt x="1142" y="1025"/>
                </a:lnTo>
                <a:lnTo>
                  <a:pt x="1142" y="1033"/>
                </a:lnTo>
                <a:lnTo>
                  <a:pt x="1142" y="1033"/>
                </a:lnTo>
                <a:lnTo>
                  <a:pt x="1148" y="1045"/>
                </a:lnTo>
                <a:lnTo>
                  <a:pt x="1153" y="1055"/>
                </a:lnTo>
                <a:lnTo>
                  <a:pt x="1153" y="1055"/>
                </a:lnTo>
                <a:lnTo>
                  <a:pt x="1145" y="1068"/>
                </a:lnTo>
                <a:lnTo>
                  <a:pt x="1139" y="1075"/>
                </a:lnTo>
                <a:lnTo>
                  <a:pt x="1136" y="1079"/>
                </a:lnTo>
                <a:lnTo>
                  <a:pt x="1136" y="1079"/>
                </a:lnTo>
                <a:lnTo>
                  <a:pt x="1123" y="1082"/>
                </a:lnTo>
                <a:lnTo>
                  <a:pt x="1112" y="1087"/>
                </a:lnTo>
                <a:lnTo>
                  <a:pt x="1116" y="1096"/>
                </a:lnTo>
                <a:lnTo>
                  <a:pt x="1289" y="1096"/>
                </a:lnTo>
                <a:lnTo>
                  <a:pt x="1289" y="1096"/>
                </a:lnTo>
                <a:lnTo>
                  <a:pt x="1306" y="1097"/>
                </a:lnTo>
                <a:lnTo>
                  <a:pt x="1332" y="1097"/>
                </a:lnTo>
                <a:lnTo>
                  <a:pt x="1346" y="1096"/>
                </a:lnTo>
                <a:lnTo>
                  <a:pt x="1359" y="1093"/>
                </a:lnTo>
                <a:lnTo>
                  <a:pt x="1370" y="1090"/>
                </a:lnTo>
                <a:lnTo>
                  <a:pt x="1374" y="1087"/>
                </a:lnTo>
                <a:lnTo>
                  <a:pt x="1377" y="1085"/>
                </a:lnTo>
                <a:lnTo>
                  <a:pt x="1398" y="1064"/>
                </a:lnTo>
                <a:lnTo>
                  <a:pt x="1398" y="1064"/>
                </a:lnTo>
                <a:lnTo>
                  <a:pt x="1388" y="1058"/>
                </a:lnTo>
                <a:lnTo>
                  <a:pt x="1382" y="1053"/>
                </a:lnTo>
                <a:lnTo>
                  <a:pt x="1381" y="1049"/>
                </a:lnTo>
                <a:lnTo>
                  <a:pt x="1381" y="1047"/>
                </a:lnTo>
                <a:lnTo>
                  <a:pt x="1381" y="1047"/>
                </a:lnTo>
                <a:lnTo>
                  <a:pt x="1384" y="1043"/>
                </a:lnTo>
                <a:lnTo>
                  <a:pt x="1386" y="1039"/>
                </a:lnTo>
                <a:lnTo>
                  <a:pt x="1386" y="1038"/>
                </a:lnTo>
                <a:lnTo>
                  <a:pt x="1386" y="1036"/>
                </a:lnTo>
                <a:lnTo>
                  <a:pt x="1386" y="1033"/>
                </a:lnTo>
                <a:lnTo>
                  <a:pt x="1384" y="1029"/>
                </a:lnTo>
                <a:lnTo>
                  <a:pt x="1384" y="1029"/>
                </a:lnTo>
                <a:lnTo>
                  <a:pt x="1382" y="1027"/>
                </a:lnTo>
                <a:lnTo>
                  <a:pt x="1381" y="1025"/>
                </a:lnTo>
                <a:lnTo>
                  <a:pt x="1380" y="1018"/>
                </a:lnTo>
                <a:lnTo>
                  <a:pt x="1379" y="1017"/>
                </a:lnTo>
                <a:lnTo>
                  <a:pt x="1376" y="1015"/>
                </a:lnTo>
                <a:lnTo>
                  <a:pt x="1373" y="1012"/>
                </a:lnTo>
                <a:lnTo>
                  <a:pt x="1366" y="1010"/>
                </a:lnTo>
                <a:lnTo>
                  <a:pt x="1366" y="1010"/>
                </a:lnTo>
                <a:lnTo>
                  <a:pt x="1352" y="1005"/>
                </a:lnTo>
                <a:lnTo>
                  <a:pt x="1337" y="1000"/>
                </a:lnTo>
                <a:lnTo>
                  <a:pt x="1323" y="993"/>
                </a:lnTo>
                <a:lnTo>
                  <a:pt x="1310" y="984"/>
                </a:lnTo>
                <a:lnTo>
                  <a:pt x="1310" y="984"/>
                </a:lnTo>
                <a:lnTo>
                  <a:pt x="1304" y="978"/>
                </a:lnTo>
                <a:lnTo>
                  <a:pt x="1298" y="971"/>
                </a:lnTo>
                <a:lnTo>
                  <a:pt x="1293" y="961"/>
                </a:lnTo>
                <a:lnTo>
                  <a:pt x="1289" y="951"/>
                </a:lnTo>
                <a:lnTo>
                  <a:pt x="1283" y="935"/>
                </a:lnTo>
                <a:lnTo>
                  <a:pt x="1280" y="928"/>
                </a:lnTo>
                <a:lnTo>
                  <a:pt x="1280" y="928"/>
                </a:lnTo>
                <a:lnTo>
                  <a:pt x="1279" y="909"/>
                </a:lnTo>
                <a:lnTo>
                  <a:pt x="1278" y="887"/>
                </a:lnTo>
                <a:lnTo>
                  <a:pt x="1278" y="887"/>
                </a:lnTo>
                <a:lnTo>
                  <a:pt x="1278" y="869"/>
                </a:lnTo>
                <a:lnTo>
                  <a:pt x="1277" y="860"/>
                </a:lnTo>
                <a:lnTo>
                  <a:pt x="1277" y="858"/>
                </a:lnTo>
                <a:lnTo>
                  <a:pt x="1276" y="856"/>
                </a:lnTo>
                <a:lnTo>
                  <a:pt x="1267" y="850"/>
                </a:lnTo>
                <a:lnTo>
                  <a:pt x="1267" y="850"/>
                </a:lnTo>
                <a:lnTo>
                  <a:pt x="1320" y="739"/>
                </a:lnTo>
                <a:lnTo>
                  <a:pt x="1357" y="661"/>
                </a:lnTo>
                <a:lnTo>
                  <a:pt x="1368" y="636"/>
                </a:lnTo>
                <a:lnTo>
                  <a:pt x="1373" y="624"/>
                </a:lnTo>
                <a:lnTo>
                  <a:pt x="1373" y="624"/>
                </a:lnTo>
                <a:lnTo>
                  <a:pt x="1368" y="593"/>
                </a:lnTo>
                <a:lnTo>
                  <a:pt x="1363" y="570"/>
                </a:lnTo>
                <a:lnTo>
                  <a:pt x="1360" y="563"/>
                </a:lnTo>
                <a:lnTo>
                  <a:pt x="1358" y="558"/>
                </a:lnTo>
                <a:lnTo>
                  <a:pt x="1358" y="558"/>
                </a:lnTo>
                <a:lnTo>
                  <a:pt x="1350" y="553"/>
                </a:lnTo>
                <a:lnTo>
                  <a:pt x="1339" y="547"/>
                </a:lnTo>
                <a:lnTo>
                  <a:pt x="1328" y="541"/>
                </a:lnTo>
                <a:lnTo>
                  <a:pt x="1321" y="539"/>
                </a:lnTo>
                <a:lnTo>
                  <a:pt x="1321" y="539"/>
                </a:lnTo>
                <a:lnTo>
                  <a:pt x="1195" y="532"/>
                </a:lnTo>
                <a:lnTo>
                  <a:pt x="1073" y="528"/>
                </a:lnTo>
                <a:lnTo>
                  <a:pt x="1073" y="528"/>
                </a:lnTo>
                <a:lnTo>
                  <a:pt x="1072" y="520"/>
                </a:lnTo>
                <a:lnTo>
                  <a:pt x="1069" y="501"/>
                </a:lnTo>
                <a:lnTo>
                  <a:pt x="1068" y="487"/>
                </a:lnTo>
                <a:lnTo>
                  <a:pt x="1069" y="469"/>
                </a:lnTo>
                <a:lnTo>
                  <a:pt x="1071" y="448"/>
                </a:lnTo>
                <a:lnTo>
                  <a:pt x="1073" y="424"/>
                </a:lnTo>
                <a:lnTo>
                  <a:pt x="1073" y="424"/>
                </a:lnTo>
                <a:lnTo>
                  <a:pt x="1074" y="412"/>
                </a:lnTo>
                <a:lnTo>
                  <a:pt x="1076" y="397"/>
                </a:lnTo>
                <a:lnTo>
                  <a:pt x="1074" y="369"/>
                </a:lnTo>
                <a:lnTo>
                  <a:pt x="1073" y="340"/>
                </a:lnTo>
                <a:lnTo>
                  <a:pt x="1069" y="312"/>
                </a:lnTo>
                <a:lnTo>
                  <a:pt x="1062" y="265"/>
                </a:lnTo>
                <a:lnTo>
                  <a:pt x="1058" y="245"/>
                </a:lnTo>
                <a:lnTo>
                  <a:pt x="1058" y="245"/>
                </a:lnTo>
                <a:lnTo>
                  <a:pt x="1049" y="232"/>
                </a:lnTo>
                <a:lnTo>
                  <a:pt x="1025" y="207"/>
                </a:lnTo>
                <a:lnTo>
                  <a:pt x="999" y="181"/>
                </a:lnTo>
                <a:lnTo>
                  <a:pt x="990" y="170"/>
                </a:lnTo>
                <a:lnTo>
                  <a:pt x="981" y="164"/>
                </a:lnTo>
                <a:lnTo>
                  <a:pt x="981" y="164"/>
                </a:lnTo>
                <a:lnTo>
                  <a:pt x="968" y="157"/>
                </a:lnTo>
                <a:lnTo>
                  <a:pt x="952" y="150"/>
                </a:lnTo>
                <a:lnTo>
                  <a:pt x="938" y="143"/>
                </a:lnTo>
                <a:lnTo>
                  <a:pt x="931" y="142"/>
                </a:lnTo>
                <a:lnTo>
                  <a:pt x="931" y="142"/>
                </a:lnTo>
                <a:lnTo>
                  <a:pt x="923" y="143"/>
                </a:lnTo>
                <a:lnTo>
                  <a:pt x="920" y="143"/>
                </a:lnTo>
                <a:lnTo>
                  <a:pt x="916" y="142"/>
                </a:lnTo>
                <a:lnTo>
                  <a:pt x="916" y="142"/>
                </a:lnTo>
                <a:lnTo>
                  <a:pt x="891" y="116"/>
                </a:lnTo>
                <a:lnTo>
                  <a:pt x="872" y="96"/>
                </a:lnTo>
                <a:lnTo>
                  <a:pt x="856" y="76"/>
                </a:lnTo>
                <a:lnTo>
                  <a:pt x="856" y="76"/>
                </a:lnTo>
                <a:lnTo>
                  <a:pt x="842" y="57"/>
                </a:lnTo>
                <a:lnTo>
                  <a:pt x="830" y="37"/>
                </a:lnTo>
                <a:lnTo>
                  <a:pt x="818" y="19"/>
                </a:lnTo>
                <a:lnTo>
                  <a:pt x="813" y="13"/>
                </a:lnTo>
                <a:lnTo>
                  <a:pt x="808" y="11"/>
                </a:lnTo>
                <a:lnTo>
                  <a:pt x="808" y="11"/>
                </a:lnTo>
                <a:lnTo>
                  <a:pt x="791" y="3"/>
                </a:lnTo>
                <a:lnTo>
                  <a:pt x="785" y="2"/>
                </a:lnTo>
                <a:lnTo>
                  <a:pt x="779" y="2"/>
                </a:lnTo>
                <a:lnTo>
                  <a:pt x="779" y="2"/>
                </a:lnTo>
                <a:lnTo>
                  <a:pt x="767" y="5"/>
                </a:lnTo>
                <a:lnTo>
                  <a:pt x="767" y="5"/>
                </a:lnTo>
                <a:lnTo>
                  <a:pt x="764" y="5"/>
                </a:lnTo>
                <a:lnTo>
                  <a:pt x="756" y="5"/>
                </a:lnTo>
                <a:lnTo>
                  <a:pt x="756" y="5"/>
                </a:lnTo>
                <a:lnTo>
                  <a:pt x="742" y="7"/>
                </a:lnTo>
                <a:lnTo>
                  <a:pt x="742" y="7"/>
                </a:lnTo>
                <a:close/>
                <a:moveTo>
                  <a:pt x="15" y="1061"/>
                </a:moveTo>
                <a:lnTo>
                  <a:pt x="15" y="1061"/>
                </a:lnTo>
                <a:lnTo>
                  <a:pt x="23" y="1058"/>
                </a:lnTo>
                <a:lnTo>
                  <a:pt x="27" y="1056"/>
                </a:lnTo>
                <a:lnTo>
                  <a:pt x="32" y="1055"/>
                </a:lnTo>
                <a:lnTo>
                  <a:pt x="32" y="1055"/>
                </a:lnTo>
                <a:lnTo>
                  <a:pt x="35" y="1060"/>
                </a:lnTo>
                <a:lnTo>
                  <a:pt x="38" y="1070"/>
                </a:lnTo>
                <a:lnTo>
                  <a:pt x="43" y="1085"/>
                </a:lnTo>
                <a:lnTo>
                  <a:pt x="43" y="1085"/>
                </a:lnTo>
                <a:lnTo>
                  <a:pt x="40" y="1090"/>
                </a:lnTo>
                <a:lnTo>
                  <a:pt x="35" y="1096"/>
                </a:lnTo>
                <a:lnTo>
                  <a:pt x="35" y="1096"/>
                </a:lnTo>
                <a:lnTo>
                  <a:pt x="29" y="1101"/>
                </a:lnTo>
                <a:lnTo>
                  <a:pt x="24" y="1102"/>
                </a:lnTo>
                <a:lnTo>
                  <a:pt x="21" y="1102"/>
                </a:lnTo>
                <a:lnTo>
                  <a:pt x="18" y="1102"/>
                </a:lnTo>
                <a:lnTo>
                  <a:pt x="18" y="1102"/>
                </a:lnTo>
                <a:lnTo>
                  <a:pt x="16" y="1101"/>
                </a:lnTo>
                <a:lnTo>
                  <a:pt x="15" y="1099"/>
                </a:lnTo>
                <a:lnTo>
                  <a:pt x="14" y="1095"/>
                </a:lnTo>
                <a:lnTo>
                  <a:pt x="13" y="1087"/>
                </a:lnTo>
                <a:lnTo>
                  <a:pt x="13" y="1080"/>
                </a:lnTo>
                <a:lnTo>
                  <a:pt x="14" y="1068"/>
                </a:lnTo>
                <a:lnTo>
                  <a:pt x="15" y="1061"/>
                </a:lnTo>
                <a:lnTo>
                  <a:pt x="15" y="1061"/>
                </a:lnTo>
                <a:close/>
                <a:moveTo>
                  <a:pt x="1222" y="1036"/>
                </a:moveTo>
                <a:lnTo>
                  <a:pt x="1222" y="1036"/>
                </a:lnTo>
                <a:lnTo>
                  <a:pt x="1224" y="1033"/>
                </a:lnTo>
                <a:lnTo>
                  <a:pt x="1226" y="1032"/>
                </a:lnTo>
                <a:lnTo>
                  <a:pt x="1230" y="1033"/>
                </a:lnTo>
                <a:lnTo>
                  <a:pt x="1234" y="1034"/>
                </a:lnTo>
                <a:lnTo>
                  <a:pt x="1242" y="1039"/>
                </a:lnTo>
                <a:lnTo>
                  <a:pt x="1250" y="1044"/>
                </a:lnTo>
                <a:lnTo>
                  <a:pt x="1250" y="1044"/>
                </a:lnTo>
                <a:lnTo>
                  <a:pt x="1260" y="1049"/>
                </a:lnTo>
                <a:lnTo>
                  <a:pt x="1271" y="1053"/>
                </a:lnTo>
                <a:lnTo>
                  <a:pt x="1282" y="1055"/>
                </a:lnTo>
                <a:lnTo>
                  <a:pt x="1287" y="1055"/>
                </a:lnTo>
                <a:lnTo>
                  <a:pt x="1287" y="1055"/>
                </a:lnTo>
                <a:lnTo>
                  <a:pt x="1285" y="1059"/>
                </a:lnTo>
                <a:lnTo>
                  <a:pt x="1280" y="1065"/>
                </a:lnTo>
                <a:lnTo>
                  <a:pt x="1276" y="1074"/>
                </a:lnTo>
                <a:lnTo>
                  <a:pt x="1269" y="1079"/>
                </a:lnTo>
                <a:lnTo>
                  <a:pt x="1269" y="1079"/>
                </a:lnTo>
                <a:lnTo>
                  <a:pt x="1265" y="1080"/>
                </a:lnTo>
                <a:lnTo>
                  <a:pt x="1256" y="1080"/>
                </a:lnTo>
                <a:lnTo>
                  <a:pt x="1231" y="1079"/>
                </a:lnTo>
                <a:lnTo>
                  <a:pt x="1198" y="1076"/>
                </a:lnTo>
                <a:lnTo>
                  <a:pt x="1196" y="1061"/>
                </a:lnTo>
                <a:lnTo>
                  <a:pt x="1213" y="1055"/>
                </a:lnTo>
                <a:lnTo>
                  <a:pt x="1213" y="1055"/>
                </a:lnTo>
                <a:lnTo>
                  <a:pt x="1215" y="1054"/>
                </a:lnTo>
                <a:lnTo>
                  <a:pt x="1217" y="1053"/>
                </a:lnTo>
                <a:lnTo>
                  <a:pt x="1218" y="1048"/>
                </a:lnTo>
                <a:lnTo>
                  <a:pt x="1219" y="1043"/>
                </a:lnTo>
                <a:lnTo>
                  <a:pt x="1219" y="1039"/>
                </a:lnTo>
                <a:lnTo>
                  <a:pt x="1222" y="1036"/>
                </a:lnTo>
                <a:lnTo>
                  <a:pt x="1222" y="1036"/>
                </a:lnTo>
                <a:close/>
                <a:moveTo>
                  <a:pt x="1306" y="1059"/>
                </a:moveTo>
                <a:lnTo>
                  <a:pt x="1364" y="1053"/>
                </a:lnTo>
                <a:lnTo>
                  <a:pt x="1366" y="1061"/>
                </a:lnTo>
                <a:lnTo>
                  <a:pt x="1366" y="1061"/>
                </a:lnTo>
                <a:lnTo>
                  <a:pt x="1353" y="1065"/>
                </a:lnTo>
                <a:lnTo>
                  <a:pt x="1336" y="1070"/>
                </a:lnTo>
                <a:lnTo>
                  <a:pt x="1336" y="1070"/>
                </a:lnTo>
                <a:lnTo>
                  <a:pt x="1331" y="1071"/>
                </a:lnTo>
                <a:lnTo>
                  <a:pt x="1323" y="1071"/>
                </a:lnTo>
                <a:lnTo>
                  <a:pt x="1312" y="1070"/>
                </a:lnTo>
                <a:lnTo>
                  <a:pt x="1312" y="1070"/>
                </a:lnTo>
                <a:lnTo>
                  <a:pt x="1311" y="1068"/>
                </a:lnTo>
                <a:lnTo>
                  <a:pt x="1309" y="1064"/>
                </a:lnTo>
                <a:lnTo>
                  <a:pt x="1306" y="1059"/>
                </a:lnTo>
                <a:lnTo>
                  <a:pt x="1306" y="10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6">
            <a:extLst>
              <a:ext uri="{FF2B5EF4-FFF2-40B4-BE49-F238E27FC236}">
                <a16:creationId xmlns:a16="http://schemas.microsoft.com/office/drawing/2014/main" id="{94B908CC-EE4C-42DE-AF1D-CD375AAC0A3F}"/>
              </a:ext>
            </a:extLst>
          </p:cNvPr>
          <p:cNvSpPr>
            <a:spLocks noEditPoints="1"/>
          </p:cNvSpPr>
          <p:nvPr/>
        </p:nvSpPr>
        <p:spPr bwMode="auto">
          <a:xfrm>
            <a:off x="2548676" y="815483"/>
            <a:ext cx="1298922" cy="1579479"/>
          </a:xfrm>
          <a:custGeom>
            <a:avLst/>
            <a:gdLst>
              <a:gd name="T0" fmla="*/ 809 w 1338"/>
              <a:gd name="T1" fmla="*/ 25 h 1627"/>
              <a:gd name="T2" fmla="*/ 559 w 1338"/>
              <a:gd name="T3" fmla="*/ 135 h 1627"/>
              <a:gd name="T4" fmla="*/ 371 w 1338"/>
              <a:gd name="T5" fmla="*/ 311 h 1627"/>
              <a:gd name="T6" fmla="*/ 259 w 1338"/>
              <a:gd name="T7" fmla="*/ 522 h 1627"/>
              <a:gd name="T8" fmla="*/ 194 w 1338"/>
              <a:gd name="T9" fmla="*/ 630 h 1627"/>
              <a:gd name="T10" fmla="*/ 63 w 1338"/>
              <a:gd name="T11" fmla="*/ 687 h 1627"/>
              <a:gd name="T12" fmla="*/ 63 w 1338"/>
              <a:gd name="T13" fmla="*/ 751 h 1627"/>
              <a:gd name="T14" fmla="*/ 115 w 1338"/>
              <a:gd name="T15" fmla="*/ 762 h 1627"/>
              <a:gd name="T16" fmla="*/ 182 w 1338"/>
              <a:gd name="T17" fmla="*/ 1190 h 1627"/>
              <a:gd name="T18" fmla="*/ 86 w 1338"/>
              <a:gd name="T19" fmla="*/ 1392 h 1627"/>
              <a:gd name="T20" fmla="*/ 29 w 1338"/>
              <a:gd name="T21" fmla="*/ 1482 h 1627"/>
              <a:gd name="T22" fmla="*/ 8 w 1338"/>
              <a:gd name="T23" fmla="*/ 1564 h 1627"/>
              <a:gd name="T24" fmla="*/ 3 w 1338"/>
              <a:gd name="T25" fmla="*/ 1607 h 1627"/>
              <a:gd name="T26" fmla="*/ 62 w 1338"/>
              <a:gd name="T27" fmla="*/ 1597 h 1627"/>
              <a:gd name="T28" fmla="*/ 90 w 1338"/>
              <a:gd name="T29" fmla="*/ 1577 h 1627"/>
              <a:gd name="T30" fmla="*/ 134 w 1338"/>
              <a:gd name="T31" fmla="*/ 1483 h 1627"/>
              <a:gd name="T32" fmla="*/ 162 w 1338"/>
              <a:gd name="T33" fmla="*/ 1396 h 1627"/>
              <a:gd name="T34" fmla="*/ 313 w 1338"/>
              <a:gd name="T35" fmla="*/ 1153 h 1627"/>
              <a:gd name="T36" fmla="*/ 426 w 1338"/>
              <a:gd name="T37" fmla="*/ 1253 h 1627"/>
              <a:gd name="T38" fmla="*/ 744 w 1338"/>
              <a:gd name="T39" fmla="*/ 1410 h 1627"/>
              <a:gd name="T40" fmla="*/ 782 w 1338"/>
              <a:gd name="T41" fmla="*/ 1461 h 1627"/>
              <a:gd name="T42" fmla="*/ 819 w 1338"/>
              <a:gd name="T43" fmla="*/ 1550 h 1627"/>
              <a:gd name="T44" fmla="*/ 879 w 1338"/>
              <a:gd name="T45" fmla="*/ 1620 h 1627"/>
              <a:gd name="T46" fmla="*/ 905 w 1338"/>
              <a:gd name="T47" fmla="*/ 1606 h 1627"/>
              <a:gd name="T48" fmla="*/ 924 w 1338"/>
              <a:gd name="T49" fmla="*/ 1532 h 1627"/>
              <a:gd name="T50" fmla="*/ 920 w 1338"/>
              <a:gd name="T51" fmla="*/ 1332 h 1627"/>
              <a:gd name="T52" fmla="*/ 904 w 1338"/>
              <a:gd name="T53" fmla="*/ 1352 h 1627"/>
              <a:gd name="T54" fmla="*/ 856 w 1338"/>
              <a:gd name="T55" fmla="*/ 1347 h 1627"/>
              <a:gd name="T56" fmla="*/ 786 w 1338"/>
              <a:gd name="T57" fmla="*/ 1332 h 1627"/>
              <a:gd name="T58" fmla="*/ 716 w 1338"/>
              <a:gd name="T59" fmla="*/ 1330 h 1627"/>
              <a:gd name="T60" fmla="*/ 470 w 1338"/>
              <a:gd name="T61" fmla="*/ 994 h 1627"/>
              <a:gd name="T62" fmla="*/ 560 w 1338"/>
              <a:gd name="T63" fmla="*/ 915 h 1627"/>
              <a:gd name="T64" fmla="*/ 575 w 1338"/>
              <a:gd name="T65" fmla="*/ 817 h 1627"/>
              <a:gd name="T66" fmla="*/ 539 w 1338"/>
              <a:gd name="T67" fmla="*/ 736 h 1627"/>
              <a:gd name="T68" fmla="*/ 978 w 1338"/>
              <a:gd name="T69" fmla="*/ 662 h 1627"/>
              <a:gd name="T70" fmla="*/ 1225 w 1338"/>
              <a:gd name="T71" fmla="*/ 710 h 1627"/>
              <a:gd name="T72" fmla="*/ 1315 w 1338"/>
              <a:gd name="T73" fmla="*/ 704 h 1627"/>
              <a:gd name="T74" fmla="*/ 1322 w 1338"/>
              <a:gd name="T75" fmla="*/ 688 h 1627"/>
              <a:gd name="T76" fmla="*/ 1315 w 1338"/>
              <a:gd name="T77" fmla="*/ 667 h 1627"/>
              <a:gd name="T78" fmla="*/ 1280 w 1338"/>
              <a:gd name="T79" fmla="*/ 656 h 1627"/>
              <a:gd name="T80" fmla="*/ 1285 w 1338"/>
              <a:gd name="T81" fmla="*/ 630 h 1627"/>
              <a:gd name="T82" fmla="*/ 1239 w 1338"/>
              <a:gd name="T83" fmla="*/ 624 h 1627"/>
              <a:gd name="T84" fmla="*/ 1116 w 1338"/>
              <a:gd name="T85" fmla="*/ 636 h 1627"/>
              <a:gd name="T86" fmla="*/ 924 w 1338"/>
              <a:gd name="T87" fmla="*/ 576 h 1627"/>
              <a:gd name="T88" fmla="*/ 701 w 1338"/>
              <a:gd name="T89" fmla="*/ 449 h 1627"/>
              <a:gd name="T90" fmla="*/ 678 w 1338"/>
              <a:gd name="T91" fmla="*/ 375 h 1627"/>
              <a:gd name="T92" fmla="*/ 754 w 1338"/>
              <a:gd name="T93" fmla="*/ 342 h 1627"/>
              <a:gd name="T94" fmla="*/ 797 w 1338"/>
              <a:gd name="T95" fmla="*/ 227 h 1627"/>
              <a:gd name="T96" fmla="*/ 769 w 1338"/>
              <a:gd name="T97" fmla="*/ 184 h 1627"/>
              <a:gd name="T98" fmla="*/ 704 w 1338"/>
              <a:gd name="T99" fmla="*/ 162 h 1627"/>
              <a:gd name="T100" fmla="*/ 653 w 1338"/>
              <a:gd name="T101" fmla="*/ 190 h 1627"/>
              <a:gd name="T102" fmla="*/ 607 w 1338"/>
              <a:gd name="T103" fmla="*/ 209 h 1627"/>
              <a:gd name="T104" fmla="*/ 738 w 1338"/>
              <a:gd name="T105" fmla="*/ 92 h 1627"/>
              <a:gd name="T106" fmla="*/ 927 w 1338"/>
              <a:gd name="T107" fmla="*/ 50 h 1627"/>
              <a:gd name="T108" fmla="*/ 1021 w 1338"/>
              <a:gd name="T109" fmla="*/ 36 h 1627"/>
              <a:gd name="T110" fmla="*/ 1026 w 1338"/>
              <a:gd name="T111" fmla="*/ 12 h 1627"/>
              <a:gd name="T112" fmla="*/ 963 w 1338"/>
              <a:gd name="T113" fmla="*/ 15 h 1627"/>
              <a:gd name="T114" fmla="*/ 875 w 1338"/>
              <a:gd name="T115" fmla="*/ 1396 h 1627"/>
              <a:gd name="T116" fmla="*/ 902 w 1338"/>
              <a:gd name="T117" fmla="*/ 1466 h 1627"/>
              <a:gd name="T118" fmla="*/ 883 w 1338"/>
              <a:gd name="T119" fmla="*/ 1443 h 1627"/>
              <a:gd name="T120" fmla="*/ 46 w 1338"/>
              <a:gd name="T121" fmla="*/ 1564 h 1627"/>
              <a:gd name="T122" fmla="*/ 76 w 1338"/>
              <a:gd name="T123" fmla="*/ 1573 h 16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38" h="1627">
                <a:moveTo>
                  <a:pt x="890" y="0"/>
                </a:moveTo>
                <a:lnTo>
                  <a:pt x="890" y="0"/>
                </a:lnTo>
                <a:lnTo>
                  <a:pt x="879" y="0"/>
                </a:lnTo>
                <a:lnTo>
                  <a:pt x="872" y="1"/>
                </a:lnTo>
                <a:lnTo>
                  <a:pt x="864" y="4"/>
                </a:lnTo>
                <a:lnTo>
                  <a:pt x="850" y="11"/>
                </a:lnTo>
                <a:lnTo>
                  <a:pt x="850" y="11"/>
                </a:lnTo>
                <a:lnTo>
                  <a:pt x="809" y="25"/>
                </a:lnTo>
                <a:lnTo>
                  <a:pt x="739" y="49"/>
                </a:lnTo>
                <a:lnTo>
                  <a:pt x="701" y="62"/>
                </a:lnTo>
                <a:lnTo>
                  <a:pt x="664" y="77"/>
                </a:lnTo>
                <a:lnTo>
                  <a:pt x="631" y="92"/>
                </a:lnTo>
                <a:lnTo>
                  <a:pt x="616" y="98"/>
                </a:lnTo>
                <a:lnTo>
                  <a:pt x="604" y="105"/>
                </a:lnTo>
                <a:lnTo>
                  <a:pt x="604" y="105"/>
                </a:lnTo>
                <a:lnTo>
                  <a:pt x="559" y="135"/>
                </a:lnTo>
                <a:lnTo>
                  <a:pt x="512" y="166"/>
                </a:lnTo>
                <a:lnTo>
                  <a:pt x="474" y="195"/>
                </a:lnTo>
                <a:lnTo>
                  <a:pt x="451" y="213"/>
                </a:lnTo>
                <a:lnTo>
                  <a:pt x="451" y="213"/>
                </a:lnTo>
                <a:lnTo>
                  <a:pt x="434" y="231"/>
                </a:lnTo>
                <a:lnTo>
                  <a:pt x="414" y="257"/>
                </a:lnTo>
                <a:lnTo>
                  <a:pt x="371" y="311"/>
                </a:lnTo>
                <a:lnTo>
                  <a:pt x="371" y="311"/>
                </a:lnTo>
                <a:lnTo>
                  <a:pt x="359" y="327"/>
                </a:lnTo>
                <a:lnTo>
                  <a:pt x="344" y="353"/>
                </a:lnTo>
                <a:lnTo>
                  <a:pt x="327" y="384"/>
                </a:lnTo>
                <a:lnTo>
                  <a:pt x="308" y="417"/>
                </a:lnTo>
                <a:lnTo>
                  <a:pt x="276" y="481"/>
                </a:lnTo>
                <a:lnTo>
                  <a:pt x="265" y="505"/>
                </a:lnTo>
                <a:lnTo>
                  <a:pt x="259" y="522"/>
                </a:lnTo>
                <a:lnTo>
                  <a:pt x="259" y="522"/>
                </a:lnTo>
                <a:lnTo>
                  <a:pt x="248" y="564"/>
                </a:lnTo>
                <a:lnTo>
                  <a:pt x="246" y="573"/>
                </a:lnTo>
                <a:lnTo>
                  <a:pt x="242" y="580"/>
                </a:lnTo>
                <a:lnTo>
                  <a:pt x="238" y="587"/>
                </a:lnTo>
                <a:lnTo>
                  <a:pt x="234" y="594"/>
                </a:lnTo>
                <a:lnTo>
                  <a:pt x="234" y="594"/>
                </a:lnTo>
                <a:lnTo>
                  <a:pt x="218" y="609"/>
                </a:lnTo>
                <a:lnTo>
                  <a:pt x="194" y="630"/>
                </a:lnTo>
                <a:lnTo>
                  <a:pt x="171" y="650"/>
                </a:lnTo>
                <a:lnTo>
                  <a:pt x="161" y="656"/>
                </a:lnTo>
                <a:lnTo>
                  <a:pt x="154" y="659"/>
                </a:lnTo>
                <a:lnTo>
                  <a:pt x="154" y="659"/>
                </a:lnTo>
                <a:lnTo>
                  <a:pt x="100" y="673"/>
                </a:lnTo>
                <a:lnTo>
                  <a:pt x="57" y="684"/>
                </a:lnTo>
                <a:lnTo>
                  <a:pt x="57" y="684"/>
                </a:lnTo>
                <a:lnTo>
                  <a:pt x="63" y="687"/>
                </a:lnTo>
                <a:lnTo>
                  <a:pt x="75" y="692"/>
                </a:lnTo>
                <a:lnTo>
                  <a:pt x="81" y="695"/>
                </a:lnTo>
                <a:lnTo>
                  <a:pt x="86" y="699"/>
                </a:lnTo>
                <a:lnTo>
                  <a:pt x="89" y="703"/>
                </a:lnTo>
                <a:lnTo>
                  <a:pt x="89" y="705"/>
                </a:lnTo>
                <a:lnTo>
                  <a:pt x="89" y="708"/>
                </a:lnTo>
                <a:lnTo>
                  <a:pt x="89" y="708"/>
                </a:lnTo>
                <a:lnTo>
                  <a:pt x="63" y="751"/>
                </a:lnTo>
                <a:lnTo>
                  <a:pt x="63" y="751"/>
                </a:lnTo>
                <a:lnTo>
                  <a:pt x="70" y="751"/>
                </a:lnTo>
                <a:lnTo>
                  <a:pt x="89" y="752"/>
                </a:lnTo>
                <a:lnTo>
                  <a:pt x="97" y="754"/>
                </a:lnTo>
                <a:lnTo>
                  <a:pt x="106" y="756"/>
                </a:lnTo>
                <a:lnTo>
                  <a:pt x="112" y="758"/>
                </a:lnTo>
                <a:lnTo>
                  <a:pt x="113" y="760"/>
                </a:lnTo>
                <a:lnTo>
                  <a:pt x="115" y="762"/>
                </a:lnTo>
                <a:lnTo>
                  <a:pt x="115" y="798"/>
                </a:lnTo>
                <a:lnTo>
                  <a:pt x="160" y="813"/>
                </a:lnTo>
                <a:lnTo>
                  <a:pt x="211" y="876"/>
                </a:lnTo>
                <a:lnTo>
                  <a:pt x="251" y="871"/>
                </a:lnTo>
                <a:lnTo>
                  <a:pt x="263" y="1030"/>
                </a:lnTo>
                <a:lnTo>
                  <a:pt x="263" y="1030"/>
                </a:lnTo>
                <a:lnTo>
                  <a:pt x="215" y="1125"/>
                </a:lnTo>
                <a:lnTo>
                  <a:pt x="182" y="1190"/>
                </a:lnTo>
                <a:lnTo>
                  <a:pt x="166" y="1222"/>
                </a:lnTo>
                <a:lnTo>
                  <a:pt x="166" y="1222"/>
                </a:lnTo>
                <a:lnTo>
                  <a:pt x="161" y="1230"/>
                </a:lnTo>
                <a:lnTo>
                  <a:pt x="153" y="1249"/>
                </a:lnTo>
                <a:lnTo>
                  <a:pt x="127" y="1305"/>
                </a:lnTo>
                <a:lnTo>
                  <a:pt x="89" y="1390"/>
                </a:lnTo>
                <a:lnTo>
                  <a:pt x="89" y="1390"/>
                </a:lnTo>
                <a:lnTo>
                  <a:pt x="86" y="1392"/>
                </a:lnTo>
                <a:lnTo>
                  <a:pt x="81" y="1394"/>
                </a:lnTo>
                <a:lnTo>
                  <a:pt x="75" y="1399"/>
                </a:lnTo>
                <a:lnTo>
                  <a:pt x="65" y="1410"/>
                </a:lnTo>
                <a:lnTo>
                  <a:pt x="65" y="1410"/>
                </a:lnTo>
                <a:lnTo>
                  <a:pt x="61" y="1418"/>
                </a:lnTo>
                <a:lnTo>
                  <a:pt x="54" y="1427"/>
                </a:lnTo>
                <a:lnTo>
                  <a:pt x="45" y="1445"/>
                </a:lnTo>
                <a:lnTo>
                  <a:pt x="29" y="1482"/>
                </a:lnTo>
                <a:lnTo>
                  <a:pt x="29" y="1482"/>
                </a:lnTo>
                <a:lnTo>
                  <a:pt x="25" y="1491"/>
                </a:lnTo>
                <a:lnTo>
                  <a:pt x="21" y="1500"/>
                </a:lnTo>
                <a:lnTo>
                  <a:pt x="15" y="1524"/>
                </a:lnTo>
                <a:lnTo>
                  <a:pt x="11" y="1545"/>
                </a:lnTo>
                <a:lnTo>
                  <a:pt x="9" y="1558"/>
                </a:lnTo>
                <a:lnTo>
                  <a:pt x="9" y="1558"/>
                </a:lnTo>
                <a:lnTo>
                  <a:pt x="8" y="1564"/>
                </a:lnTo>
                <a:lnTo>
                  <a:pt x="8" y="1570"/>
                </a:lnTo>
                <a:lnTo>
                  <a:pt x="8" y="1575"/>
                </a:lnTo>
                <a:lnTo>
                  <a:pt x="5" y="1584"/>
                </a:lnTo>
                <a:lnTo>
                  <a:pt x="5" y="1584"/>
                </a:lnTo>
                <a:lnTo>
                  <a:pt x="0" y="1601"/>
                </a:lnTo>
                <a:lnTo>
                  <a:pt x="0" y="1606"/>
                </a:lnTo>
                <a:lnTo>
                  <a:pt x="2" y="1607"/>
                </a:lnTo>
                <a:lnTo>
                  <a:pt x="3" y="1607"/>
                </a:lnTo>
                <a:lnTo>
                  <a:pt x="3" y="1607"/>
                </a:lnTo>
                <a:lnTo>
                  <a:pt x="7" y="1608"/>
                </a:lnTo>
                <a:lnTo>
                  <a:pt x="10" y="1608"/>
                </a:lnTo>
                <a:lnTo>
                  <a:pt x="20" y="1608"/>
                </a:lnTo>
                <a:lnTo>
                  <a:pt x="40" y="1605"/>
                </a:lnTo>
                <a:lnTo>
                  <a:pt x="40" y="1605"/>
                </a:lnTo>
                <a:lnTo>
                  <a:pt x="52" y="1601"/>
                </a:lnTo>
                <a:lnTo>
                  <a:pt x="62" y="1597"/>
                </a:lnTo>
                <a:lnTo>
                  <a:pt x="76" y="1591"/>
                </a:lnTo>
                <a:lnTo>
                  <a:pt x="84" y="1585"/>
                </a:lnTo>
                <a:lnTo>
                  <a:pt x="85" y="1583"/>
                </a:lnTo>
                <a:lnTo>
                  <a:pt x="85" y="1581"/>
                </a:lnTo>
                <a:lnTo>
                  <a:pt x="85" y="1581"/>
                </a:lnTo>
                <a:lnTo>
                  <a:pt x="85" y="1580"/>
                </a:lnTo>
                <a:lnTo>
                  <a:pt x="86" y="1579"/>
                </a:lnTo>
                <a:lnTo>
                  <a:pt x="90" y="1577"/>
                </a:lnTo>
                <a:lnTo>
                  <a:pt x="94" y="1573"/>
                </a:lnTo>
                <a:lnTo>
                  <a:pt x="97" y="1570"/>
                </a:lnTo>
                <a:lnTo>
                  <a:pt x="97" y="1570"/>
                </a:lnTo>
                <a:lnTo>
                  <a:pt x="105" y="1556"/>
                </a:lnTo>
                <a:lnTo>
                  <a:pt x="110" y="1546"/>
                </a:lnTo>
                <a:lnTo>
                  <a:pt x="115" y="1536"/>
                </a:lnTo>
                <a:lnTo>
                  <a:pt x="115" y="1536"/>
                </a:lnTo>
                <a:lnTo>
                  <a:pt x="134" y="1483"/>
                </a:lnTo>
                <a:lnTo>
                  <a:pt x="148" y="1450"/>
                </a:lnTo>
                <a:lnTo>
                  <a:pt x="151" y="1435"/>
                </a:lnTo>
                <a:lnTo>
                  <a:pt x="154" y="1424"/>
                </a:lnTo>
                <a:lnTo>
                  <a:pt x="154" y="1424"/>
                </a:lnTo>
                <a:lnTo>
                  <a:pt x="155" y="1413"/>
                </a:lnTo>
                <a:lnTo>
                  <a:pt x="155" y="1408"/>
                </a:lnTo>
                <a:lnTo>
                  <a:pt x="156" y="1405"/>
                </a:lnTo>
                <a:lnTo>
                  <a:pt x="162" y="1396"/>
                </a:lnTo>
                <a:lnTo>
                  <a:pt x="162" y="1396"/>
                </a:lnTo>
                <a:lnTo>
                  <a:pt x="210" y="1332"/>
                </a:lnTo>
                <a:lnTo>
                  <a:pt x="226" y="1309"/>
                </a:lnTo>
                <a:lnTo>
                  <a:pt x="242" y="1284"/>
                </a:lnTo>
                <a:lnTo>
                  <a:pt x="258" y="1260"/>
                </a:lnTo>
                <a:lnTo>
                  <a:pt x="272" y="1235"/>
                </a:lnTo>
                <a:lnTo>
                  <a:pt x="272" y="1235"/>
                </a:lnTo>
                <a:lnTo>
                  <a:pt x="313" y="1153"/>
                </a:lnTo>
                <a:lnTo>
                  <a:pt x="330" y="1116"/>
                </a:lnTo>
                <a:lnTo>
                  <a:pt x="330" y="1116"/>
                </a:lnTo>
                <a:lnTo>
                  <a:pt x="367" y="1174"/>
                </a:lnTo>
                <a:lnTo>
                  <a:pt x="397" y="1217"/>
                </a:lnTo>
                <a:lnTo>
                  <a:pt x="408" y="1234"/>
                </a:lnTo>
                <a:lnTo>
                  <a:pt x="416" y="1244"/>
                </a:lnTo>
                <a:lnTo>
                  <a:pt x="416" y="1244"/>
                </a:lnTo>
                <a:lnTo>
                  <a:pt x="426" y="1253"/>
                </a:lnTo>
                <a:lnTo>
                  <a:pt x="442" y="1264"/>
                </a:lnTo>
                <a:lnTo>
                  <a:pt x="484" y="1291"/>
                </a:lnTo>
                <a:lnTo>
                  <a:pt x="545" y="1327"/>
                </a:lnTo>
                <a:lnTo>
                  <a:pt x="545" y="1327"/>
                </a:lnTo>
                <a:lnTo>
                  <a:pt x="578" y="1342"/>
                </a:lnTo>
                <a:lnTo>
                  <a:pt x="647" y="1370"/>
                </a:lnTo>
                <a:lnTo>
                  <a:pt x="744" y="1410"/>
                </a:lnTo>
                <a:lnTo>
                  <a:pt x="744" y="1410"/>
                </a:lnTo>
                <a:lnTo>
                  <a:pt x="747" y="1419"/>
                </a:lnTo>
                <a:lnTo>
                  <a:pt x="749" y="1429"/>
                </a:lnTo>
                <a:lnTo>
                  <a:pt x="753" y="1439"/>
                </a:lnTo>
                <a:lnTo>
                  <a:pt x="753" y="1439"/>
                </a:lnTo>
                <a:lnTo>
                  <a:pt x="756" y="1443"/>
                </a:lnTo>
                <a:lnTo>
                  <a:pt x="762" y="1448"/>
                </a:lnTo>
                <a:lnTo>
                  <a:pt x="776" y="1456"/>
                </a:lnTo>
                <a:lnTo>
                  <a:pt x="782" y="1461"/>
                </a:lnTo>
                <a:lnTo>
                  <a:pt x="788" y="1466"/>
                </a:lnTo>
                <a:lnTo>
                  <a:pt x="793" y="1473"/>
                </a:lnTo>
                <a:lnTo>
                  <a:pt x="796" y="1482"/>
                </a:lnTo>
                <a:lnTo>
                  <a:pt x="796" y="1482"/>
                </a:lnTo>
                <a:lnTo>
                  <a:pt x="798" y="1493"/>
                </a:lnTo>
                <a:lnTo>
                  <a:pt x="803" y="1510"/>
                </a:lnTo>
                <a:lnTo>
                  <a:pt x="810" y="1529"/>
                </a:lnTo>
                <a:lnTo>
                  <a:pt x="819" y="1550"/>
                </a:lnTo>
                <a:lnTo>
                  <a:pt x="829" y="1569"/>
                </a:lnTo>
                <a:lnTo>
                  <a:pt x="839" y="1588"/>
                </a:lnTo>
                <a:lnTo>
                  <a:pt x="845" y="1595"/>
                </a:lnTo>
                <a:lnTo>
                  <a:pt x="850" y="1601"/>
                </a:lnTo>
                <a:lnTo>
                  <a:pt x="856" y="1606"/>
                </a:lnTo>
                <a:lnTo>
                  <a:pt x="862" y="1610"/>
                </a:lnTo>
                <a:lnTo>
                  <a:pt x="862" y="1610"/>
                </a:lnTo>
                <a:lnTo>
                  <a:pt x="879" y="1620"/>
                </a:lnTo>
                <a:lnTo>
                  <a:pt x="889" y="1626"/>
                </a:lnTo>
                <a:lnTo>
                  <a:pt x="893" y="1627"/>
                </a:lnTo>
                <a:lnTo>
                  <a:pt x="895" y="1627"/>
                </a:lnTo>
                <a:lnTo>
                  <a:pt x="896" y="1627"/>
                </a:lnTo>
                <a:lnTo>
                  <a:pt x="899" y="1624"/>
                </a:lnTo>
                <a:lnTo>
                  <a:pt x="899" y="1624"/>
                </a:lnTo>
                <a:lnTo>
                  <a:pt x="901" y="1616"/>
                </a:lnTo>
                <a:lnTo>
                  <a:pt x="905" y="1606"/>
                </a:lnTo>
                <a:lnTo>
                  <a:pt x="907" y="1593"/>
                </a:lnTo>
                <a:lnTo>
                  <a:pt x="907" y="1593"/>
                </a:lnTo>
                <a:lnTo>
                  <a:pt x="909" y="1593"/>
                </a:lnTo>
                <a:lnTo>
                  <a:pt x="911" y="1591"/>
                </a:lnTo>
                <a:lnTo>
                  <a:pt x="915" y="1586"/>
                </a:lnTo>
                <a:lnTo>
                  <a:pt x="918" y="1575"/>
                </a:lnTo>
                <a:lnTo>
                  <a:pt x="918" y="1575"/>
                </a:lnTo>
                <a:lnTo>
                  <a:pt x="924" y="1532"/>
                </a:lnTo>
                <a:lnTo>
                  <a:pt x="934" y="1456"/>
                </a:lnTo>
                <a:lnTo>
                  <a:pt x="938" y="1416"/>
                </a:lnTo>
                <a:lnTo>
                  <a:pt x="940" y="1381"/>
                </a:lnTo>
                <a:lnTo>
                  <a:pt x="940" y="1356"/>
                </a:lnTo>
                <a:lnTo>
                  <a:pt x="940" y="1348"/>
                </a:lnTo>
                <a:lnTo>
                  <a:pt x="938" y="1345"/>
                </a:lnTo>
                <a:lnTo>
                  <a:pt x="938" y="1345"/>
                </a:lnTo>
                <a:lnTo>
                  <a:pt x="920" y="1332"/>
                </a:lnTo>
                <a:lnTo>
                  <a:pt x="911" y="1329"/>
                </a:lnTo>
                <a:lnTo>
                  <a:pt x="909" y="1329"/>
                </a:lnTo>
                <a:lnTo>
                  <a:pt x="907" y="1330"/>
                </a:lnTo>
                <a:lnTo>
                  <a:pt x="907" y="1330"/>
                </a:lnTo>
                <a:lnTo>
                  <a:pt x="906" y="1336"/>
                </a:lnTo>
                <a:lnTo>
                  <a:pt x="906" y="1342"/>
                </a:lnTo>
                <a:lnTo>
                  <a:pt x="905" y="1350"/>
                </a:lnTo>
                <a:lnTo>
                  <a:pt x="904" y="1352"/>
                </a:lnTo>
                <a:lnTo>
                  <a:pt x="901" y="1353"/>
                </a:lnTo>
                <a:lnTo>
                  <a:pt x="901" y="1353"/>
                </a:lnTo>
                <a:lnTo>
                  <a:pt x="891" y="1354"/>
                </a:lnTo>
                <a:lnTo>
                  <a:pt x="878" y="1353"/>
                </a:lnTo>
                <a:lnTo>
                  <a:pt x="866" y="1352"/>
                </a:lnTo>
                <a:lnTo>
                  <a:pt x="858" y="1351"/>
                </a:lnTo>
                <a:lnTo>
                  <a:pt x="858" y="1351"/>
                </a:lnTo>
                <a:lnTo>
                  <a:pt x="856" y="1347"/>
                </a:lnTo>
                <a:lnTo>
                  <a:pt x="852" y="1343"/>
                </a:lnTo>
                <a:lnTo>
                  <a:pt x="846" y="1338"/>
                </a:lnTo>
                <a:lnTo>
                  <a:pt x="841" y="1337"/>
                </a:lnTo>
                <a:lnTo>
                  <a:pt x="836" y="1336"/>
                </a:lnTo>
                <a:lnTo>
                  <a:pt x="836" y="1336"/>
                </a:lnTo>
                <a:lnTo>
                  <a:pt x="821" y="1334"/>
                </a:lnTo>
                <a:lnTo>
                  <a:pt x="804" y="1332"/>
                </a:lnTo>
                <a:lnTo>
                  <a:pt x="786" y="1332"/>
                </a:lnTo>
                <a:lnTo>
                  <a:pt x="770" y="1334"/>
                </a:lnTo>
                <a:lnTo>
                  <a:pt x="770" y="1334"/>
                </a:lnTo>
                <a:lnTo>
                  <a:pt x="754" y="1334"/>
                </a:lnTo>
                <a:lnTo>
                  <a:pt x="738" y="1334"/>
                </a:lnTo>
                <a:lnTo>
                  <a:pt x="724" y="1332"/>
                </a:lnTo>
                <a:lnTo>
                  <a:pt x="720" y="1331"/>
                </a:lnTo>
                <a:lnTo>
                  <a:pt x="716" y="1330"/>
                </a:lnTo>
                <a:lnTo>
                  <a:pt x="716" y="1330"/>
                </a:lnTo>
                <a:lnTo>
                  <a:pt x="600" y="1255"/>
                </a:lnTo>
                <a:lnTo>
                  <a:pt x="488" y="1181"/>
                </a:lnTo>
                <a:lnTo>
                  <a:pt x="488" y="1181"/>
                </a:lnTo>
                <a:lnTo>
                  <a:pt x="486" y="1173"/>
                </a:lnTo>
                <a:lnTo>
                  <a:pt x="484" y="1151"/>
                </a:lnTo>
                <a:lnTo>
                  <a:pt x="478" y="1087"/>
                </a:lnTo>
                <a:lnTo>
                  <a:pt x="470" y="994"/>
                </a:lnTo>
                <a:lnTo>
                  <a:pt x="470" y="994"/>
                </a:lnTo>
                <a:lnTo>
                  <a:pt x="491" y="972"/>
                </a:lnTo>
                <a:lnTo>
                  <a:pt x="508" y="957"/>
                </a:lnTo>
                <a:lnTo>
                  <a:pt x="516" y="951"/>
                </a:lnTo>
                <a:lnTo>
                  <a:pt x="522" y="947"/>
                </a:lnTo>
                <a:lnTo>
                  <a:pt x="522" y="947"/>
                </a:lnTo>
                <a:lnTo>
                  <a:pt x="528" y="943"/>
                </a:lnTo>
                <a:lnTo>
                  <a:pt x="538" y="936"/>
                </a:lnTo>
                <a:lnTo>
                  <a:pt x="560" y="915"/>
                </a:lnTo>
                <a:lnTo>
                  <a:pt x="587" y="884"/>
                </a:lnTo>
                <a:lnTo>
                  <a:pt x="587" y="884"/>
                </a:lnTo>
                <a:lnTo>
                  <a:pt x="576" y="870"/>
                </a:lnTo>
                <a:lnTo>
                  <a:pt x="569" y="857"/>
                </a:lnTo>
                <a:lnTo>
                  <a:pt x="565" y="850"/>
                </a:lnTo>
                <a:lnTo>
                  <a:pt x="565" y="850"/>
                </a:lnTo>
                <a:lnTo>
                  <a:pt x="569" y="839"/>
                </a:lnTo>
                <a:lnTo>
                  <a:pt x="575" y="817"/>
                </a:lnTo>
                <a:lnTo>
                  <a:pt x="577" y="805"/>
                </a:lnTo>
                <a:lnTo>
                  <a:pt x="580" y="794"/>
                </a:lnTo>
                <a:lnTo>
                  <a:pt x="581" y="785"/>
                </a:lnTo>
                <a:lnTo>
                  <a:pt x="580" y="781"/>
                </a:lnTo>
                <a:lnTo>
                  <a:pt x="578" y="779"/>
                </a:lnTo>
                <a:lnTo>
                  <a:pt x="578" y="779"/>
                </a:lnTo>
                <a:lnTo>
                  <a:pt x="556" y="754"/>
                </a:lnTo>
                <a:lnTo>
                  <a:pt x="539" y="736"/>
                </a:lnTo>
                <a:lnTo>
                  <a:pt x="531" y="605"/>
                </a:lnTo>
                <a:lnTo>
                  <a:pt x="645" y="527"/>
                </a:lnTo>
                <a:lnTo>
                  <a:pt x="645" y="527"/>
                </a:lnTo>
                <a:lnTo>
                  <a:pt x="810" y="595"/>
                </a:lnTo>
                <a:lnTo>
                  <a:pt x="924" y="641"/>
                </a:lnTo>
                <a:lnTo>
                  <a:pt x="963" y="656"/>
                </a:lnTo>
                <a:lnTo>
                  <a:pt x="978" y="662"/>
                </a:lnTo>
                <a:lnTo>
                  <a:pt x="978" y="662"/>
                </a:lnTo>
                <a:lnTo>
                  <a:pt x="1012" y="667"/>
                </a:lnTo>
                <a:lnTo>
                  <a:pt x="1080" y="678"/>
                </a:lnTo>
                <a:lnTo>
                  <a:pt x="1181" y="697"/>
                </a:lnTo>
                <a:lnTo>
                  <a:pt x="1181" y="697"/>
                </a:lnTo>
                <a:lnTo>
                  <a:pt x="1186" y="699"/>
                </a:lnTo>
                <a:lnTo>
                  <a:pt x="1202" y="705"/>
                </a:lnTo>
                <a:lnTo>
                  <a:pt x="1213" y="708"/>
                </a:lnTo>
                <a:lnTo>
                  <a:pt x="1225" y="710"/>
                </a:lnTo>
                <a:lnTo>
                  <a:pt x="1237" y="713"/>
                </a:lnTo>
                <a:lnTo>
                  <a:pt x="1252" y="714"/>
                </a:lnTo>
                <a:lnTo>
                  <a:pt x="1252" y="714"/>
                </a:lnTo>
                <a:lnTo>
                  <a:pt x="1267" y="713"/>
                </a:lnTo>
                <a:lnTo>
                  <a:pt x="1280" y="711"/>
                </a:lnTo>
                <a:lnTo>
                  <a:pt x="1294" y="710"/>
                </a:lnTo>
                <a:lnTo>
                  <a:pt x="1306" y="708"/>
                </a:lnTo>
                <a:lnTo>
                  <a:pt x="1315" y="704"/>
                </a:lnTo>
                <a:lnTo>
                  <a:pt x="1322" y="700"/>
                </a:lnTo>
                <a:lnTo>
                  <a:pt x="1323" y="699"/>
                </a:lnTo>
                <a:lnTo>
                  <a:pt x="1325" y="697"/>
                </a:lnTo>
                <a:lnTo>
                  <a:pt x="1325" y="695"/>
                </a:lnTo>
                <a:lnTo>
                  <a:pt x="1323" y="693"/>
                </a:lnTo>
                <a:lnTo>
                  <a:pt x="1323" y="693"/>
                </a:lnTo>
                <a:lnTo>
                  <a:pt x="1321" y="690"/>
                </a:lnTo>
                <a:lnTo>
                  <a:pt x="1322" y="688"/>
                </a:lnTo>
                <a:lnTo>
                  <a:pt x="1326" y="687"/>
                </a:lnTo>
                <a:lnTo>
                  <a:pt x="1329" y="686"/>
                </a:lnTo>
                <a:lnTo>
                  <a:pt x="1337" y="684"/>
                </a:lnTo>
                <a:lnTo>
                  <a:pt x="1338" y="683"/>
                </a:lnTo>
                <a:lnTo>
                  <a:pt x="1338" y="682"/>
                </a:lnTo>
                <a:lnTo>
                  <a:pt x="1338" y="682"/>
                </a:lnTo>
                <a:lnTo>
                  <a:pt x="1315" y="667"/>
                </a:lnTo>
                <a:lnTo>
                  <a:pt x="1315" y="667"/>
                </a:lnTo>
                <a:lnTo>
                  <a:pt x="1315" y="667"/>
                </a:lnTo>
                <a:lnTo>
                  <a:pt x="1315" y="665"/>
                </a:lnTo>
                <a:lnTo>
                  <a:pt x="1314" y="661"/>
                </a:lnTo>
                <a:lnTo>
                  <a:pt x="1306" y="659"/>
                </a:lnTo>
                <a:lnTo>
                  <a:pt x="1306" y="659"/>
                </a:lnTo>
                <a:lnTo>
                  <a:pt x="1298" y="657"/>
                </a:lnTo>
                <a:lnTo>
                  <a:pt x="1289" y="657"/>
                </a:lnTo>
                <a:lnTo>
                  <a:pt x="1280" y="656"/>
                </a:lnTo>
                <a:lnTo>
                  <a:pt x="1272" y="654"/>
                </a:lnTo>
                <a:lnTo>
                  <a:pt x="1272" y="654"/>
                </a:lnTo>
                <a:lnTo>
                  <a:pt x="1256" y="648"/>
                </a:lnTo>
                <a:lnTo>
                  <a:pt x="1250" y="645"/>
                </a:lnTo>
                <a:lnTo>
                  <a:pt x="1250" y="645"/>
                </a:lnTo>
                <a:lnTo>
                  <a:pt x="1258" y="641"/>
                </a:lnTo>
                <a:lnTo>
                  <a:pt x="1278" y="634"/>
                </a:lnTo>
                <a:lnTo>
                  <a:pt x="1285" y="630"/>
                </a:lnTo>
                <a:lnTo>
                  <a:pt x="1291" y="627"/>
                </a:lnTo>
                <a:lnTo>
                  <a:pt x="1293" y="624"/>
                </a:lnTo>
                <a:lnTo>
                  <a:pt x="1293" y="623"/>
                </a:lnTo>
                <a:lnTo>
                  <a:pt x="1290" y="623"/>
                </a:lnTo>
                <a:lnTo>
                  <a:pt x="1287" y="622"/>
                </a:lnTo>
                <a:lnTo>
                  <a:pt x="1287" y="622"/>
                </a:lnTo>
                <a:lnTo>
                  <a:pt x="1263" y="622"/>
                </a:lnTo>
                <a:lnTo>
                  <a:pt x="1239" y="624"/>
                </a:lnTo>
                <a:lnTo>
                  <a:pt x="1209" y="628"/>
                </a:lnTo>
                <a:lnTo>
                  <a:pt x="1209" y="628"/>
                </a:lnTo>
                <a:lnTo>
                  <a:pt x="1193" y="632"/>
                </a:lnTo>
                <a:lnTo>
                  <a:pt x="1179" y="634"/>
                </a:lnTo>
                <a:lnTo>
                  <a:pt x="1161" y="636"/>
                </a:lnTo>
                <a:lnTo>
                  <a:pt x="1161" y="636"/>
                </a:lnTo>
                <a:lnTo>
                  <a:pt x="1140" y="636"/>
                </a:lnTo>
                <a:lnTo>
                  <a:pt x="1116" y="636"/>
                </a:lnTo>
                <a:lnTo>
                  <a:pt x="1094" y="635"/>
                </a:lnTo>
                <a:lnTo>
                  <a:pt x="1086" y="635"/>
                </a:lnTo>
                <a:lnTo>
                  <a:pt x="1080" y="633"/>
                </a:lnTo>
                <a:lnTo>
                  <a:pt x="1080" y="633"/>
                </a:lnTo>
                <a:lnTo>
                  <a:pt x="1055" y="623"/>
                </a:lnTo>
                <a:lnTo>
                  <a:pt x="1003" y="605"/>
                </a:lnTo>
                <a:lnTo>
                  <a:pt x="951" y="586"/>
                </a:lnTo>
                <a:lnTo>
                  <a:pt x="924" y="576"/>
                </a:lnTo>
                <a:lnTo>
                  <a:pt x="924" y="576"/>
                </a:lnTo>
                <a:lnTo>
                  <a:pt x="759" y="484"/>
                </a:lnTo>
                <a:lnTo>
                  <a:pt x="759" y="484"/>
                </a:lnTo>
                <a:lnTo>
                  <a:pt x="735" y="473"/>
                </a:lnTo>
                <a:lnTo>
                  <a:pt x="721" y="463"/>
                </a:lnTo>
                <a:lnTo>
                  <a:pt x="710" y="456"/>
                </a:lnTo>
                <a:lnTo>
                  <a:pt x="710" y="456"/>
                </a:lnTo>
                <a:lnTo>
                  <a:pt x="701" y="449"/>
                </a:lnTo>
                <a:lnTo>
                  <a:pt x="690" y="441"/>
                </a:lnTo>
                <a:lnTo>
                  <a:pt x="680" y="435"/>
                </a:lnTo>
                <a:lnTo>
                  <a:pt x="675" y="430"/>
                </a:lnTo>
                <a:lnTo>
                  <a:pt x="675" y="430"/>
                </a:lnTo>
                <a:lnTo>
                  <a:pt x="656" y="400"/>
                </a:lnTo>
                <a:lnTo>
                  <a:pt x="668" y="376"/>
                </a:lnTo>
                <a:lnTo>
                  <a:pt x="668" y="376"/>
                </a:lnTo>
                <a:lnTo>
                  <a:pt x="678" y="375"/>
                </a:lnTo>
                <a:lnTo>
                  <a:pt x="701" y="371"/>
                </a:lnTo>
                <a:lnTo>
                  <a:pt x="715" y="369"/>
                </a:lnTo>
                <a:lnTo>
                  <a:pt x="728" y="365"/>
                </a:lnTo>
                <a:lnTo>
                  <a:pt x="738" y="362"/>
                </a:lnTo>
                <a:lnTo>
                  <a:pt x="742" y="359"/>
                </a:lnTo>
                <a:lnTo>
                  <a:pt x="744" y="357"/>
                </a:lnTo>
                <a:lnTo>
                  <a:pt x="744" y="357"/>
                </a:lnTo>
                <a:lnTo>
                  <a:pt x="754" y="342"/>
                </a:lnTo>
                <a:lnTo>
                  <a:pt x="762" y="324"/>
                </a:lnTo>
                <a:lnTo>
                  <a:pt x="774" y="303"/>
                </a:lnTo>
                <a:lnTo>
                  <a:pt x="804" y="271"/>
                </a:lnTo>
                <a:lnTo>
                  <a:pt x="804" y="271"/>
                </a:lnTo>
                <a:lnTo>
                  <a:pt x="802" y="255"/>
                </a:lnTo>
                <a:lnTo>
                  <a:pt x="798" y="234"/>
                </a:lnTo>
                <a:lnTo>
                  <a:pt x="798" y="234"/>
                </a:lnTo>
                <a:lnTo>
                  <a:pt x="797" y="227"/>
                </a:lnTo>
                <a:lnTo>
                  <a:pt x="794" y="218"/>
                </a:lnTo>
                <a:lnTo>
                  <a:pt x="787" y="200"/>
                </a:lnTo>
                <a:lnTo>
                  <a:pt x="787" y="200"/>
                </a:lnTo>
                <a:lnTo>
                  <a:pt x="786" y="195"/>
                </a:lnTo>
                <a:lnTo>
                  <a:pt x="783" y="192"/>
                </a:lnTo>
                <a:lnTo>
                  <a:pt x="781" y="190"/>
                </a:lnTo>
                <a:lnTo>
                  <a:pt x="777" y="187"/>
                </a:lnTo>
                <a:lnTo>
                  <a:pt x="769" y="184"/>
                </a:lnTo>
                <a:lnTo>
                  <a:pt x="756" y="179"/>
                </a:lnTo>
                <a:lnTo>
                  <a:pt x="756" y="179"/>
                </a:lnTo>
                <a:lnTo>
                  <a:pt x="744" y="175"/>
                </a:lnTo>
                <a:lnTo>
                  <a:pt x="737" y="171"/>
                </a:lnTo>
                <a:lnTo>
                  <a:pt x="729" y="168"/>
                </a:lnTo>
                <a:lnTo>
                  <a:pt x="718" y="165"/>
                </a:lnTo>
                <a:lnTo>
                  <a:pt x="718" y="165"/>
                </a:lnTo>
                <a:lnTo>
                  <a:pt x="704" y="162"/>
                </a:lnTo>
                <a:lnTo>
                  <a:pt x="701" y="162"/>
                </a:lnTo>
                <a:lnTo>
                  <a:pt x="699" y="163"/>
                </a:lnTo>
                <a:lnTo>
                  <a:pt x="699" y="163"/>
                </a:lnTo>
                <a:lnTo>
                  <a:pt x="683" y="171"/>
                </a:lnTo>
                <a:lnTo>
                  <a:pt x="668" y="182"/>
                </a:lnTo>
                <a:lnTo>
                  <a:pt x="668" y="182"/>
                </a:lnTo>
                <a:lnTo>
                  <a:pt x="662" y="185"/>
                </a:lnTo>
                <a:lnTo>
                  <a:pt x="653" y="190"/>
                </a:lnTo>
                <a:lnTo>
                  <a:pt x="636" y="196"/>
                </a:lnTo>
                <a:lnTo>
                  <a:pt x="636" y="196"/>
                </a:lnTo>
                <a:lnTo>
                  <a:pt x="627" y="200"/>
                </a:lnTo>
                <a:lnTo>
                  <a:pt x="624" y="201"/>
                </a:lnTo>
                <a:lnTo>
                  <a:pt x="621" y="202"/>
                </a:lnTo>
                <a:lnTo>
                  <a:pt x="621" y="202"/>
                </a:lnTo>
                <a:lnTo>
                  <a:pt x="616" y="206"/>
                </a:lnTo>
                <a:lnTo>
                  <a:pt x="607" y="209"/>
                </a:lnTo>
                <a:lnTo>
                  <a:pt x="593" y="213"/>
                </a:lnTo>
                <a:lnTo>
                  <a:pt x="596" y="196"/>
                </a:lnTo>
                <a:lnTo>
                  <a:pt x="596" y="196"/>
                </a:lnTo>
                <a:lnTo>
                  <a:pt x="661" y="149"/>
                </a:lnTo>
                <a:lnTo>
                  <a:pt x="706" y="115"/>
                </a:lnTo>
                <a:lnTo>
                  <a:pt x="731" y="96"/>
                </a:lnTo>
                <a:lnTo>
                  <a:pt x="731" y="96"/>
                </a:lnTo>
                <a:lnTo>
                  <a:pt x="738" y="92"/>
                </a:lnTo>
                <a:lnTo>
                  <a:pt x="755" y="84"/>
                </a:lnTo>
                <a:lnTo>
                  <a:pt x="804" y="63"/>
                </a:lnTo>
                <a:lnTo>
                  <a:pt x="873" y="36"/>
                </a:lnTo>
                <a:lnTo>
                  <a:pt x="873" y="36"/>
                </a:lnTo>
                <a:lnTo>
                  <a:pt x="896" y="42"/>
                </a:lnTo>
                <a:lnTo>
                  <a:pt x="921" y="47"/>
                </a:lnTo>
                <a:lnTo>
                  <a:pt x="921" y="47"/>
                </a:lnTo>
                <a:lnTo>
                  <a:pt x="927" y="50"/>
                </a:lnTo>
                <a:lnTo>
                  <a:pt x="937" y="54"/>
                </a:lnTo>
                <a:lnTo>
                  <a:pt x="950" y="60"/>
                </a:lnTo>
                <a:lnTo>
                  <a:pt x="950" y="60"/>
                </a:lnTo>
                <a:lnTo>
                  <a:pt x="990" y="49"/>
                </a:lnTo>
                <a:lnTo>
                  <a:pt x="1014" y="41"/>
                </a:lnTo>
                <a:lnTo>
                  <a:pt x="1021" y="39"/>
                </a:lnTo>
                <a:lnTo>
                  <a:pt x="1021" y="38"/>
                </a:lnTo>
                <a:lnTo>
                  <a:pt x="1021" y="36"/>
                </a:lnTo>
                <a:lnTo>
                  <a:pt x="1001" y="30"/>
                </a:lnTo>
                <a:lnTo>
                  <a:pt x="1001" y="30"/>
                </a:lnTo>
                <a:lnTo>
                  <a:pt x="1007" y="28"/>
                </a:lnTo>
                <a:lnTo>
                  <a:pt x="1019" y="22"/>
                </a:lnTo>
                <a:lnTo>
                  <a:pt x="1024" y="18"/>
                </a:lnTo>
                <a:lnTo>
                  <a:pt x="1026" y="14"/>
                </a:lnTo>
                <a:lnTo>
                  <a:pt x="1026" y="13"/>
                </a:lnTo>
                <a:lnTo>
                  <a:pt x="1026" y="12"/>
                </a:lnTo>
                <a:lnTo>
                  <a:pt x="1021" y="11"/>
                </a:lnTo>
                <a:lnTo>
                  <a:pt x="1021" y="11"/>
                </a:lnTo>
                <a:lnTo>
                  <a:pt x="1008" y="11"/>
                </a:lnTo>
                <a:lnTo>
                  <a:pt x="998" y="13"/>
                </a:lnTo>
                <a:lnTo>
                  <a:pt x="987" y="15"/>
                </a:lnTo>
                <a:lnTo>
                  <a:pt x="975" y="17"/>
                </a:lnTo>
                <a:lnTo>
                  <a:pt x="975" y="17"/>
                </a:lnTo>
                <a:lnTo>
                  <a:pt x="963" y="15"/>
                </a:lnTo>
                <a:lnTo>
                  <a:pt x="950" y="14"/>
                </a:lnTo>
                <a:lnTo>
                  <a:pt x="936" y="11"/>
                </a:lnTo>
                <a:lnTo>
                  <a:pt x="936" y="11"/>
                </a:lnTo>
                <a:lnTo>
                  <a:pt x="918" y="6"/>
                </a:lnTo>
                <a:lnTo>
                  <a:pt x="905" y="2"/>
                </a:lnTo>
                <a:lnTo>
                  <a:pt x="890" y="0"/>
                </a:lnTo>
                <a:lnTo>
                  <a:pt x="890" y="0"/>
                </a:lnTo>
                <a:close/>
                <a:moveTo>
                  <a:pt x="875" y="1396"/>
                </a:moveTo>
                <a:lnTo>
                  <a:pt x="875" y="1396"/>
                </a:lnTo>
                <a:lnTo>
                  <a:pt x="890" y="1401"/>
                </a:lnTo>
                <a:lnTo>
                  <a:pt x="901" y="1405"/>
                </a:lnTo>
                <a:lnTo>
                  <a:pt x="907" y="1407"/>
                </a:lnTo>
                <a:lnTo>
                  <a:pt x="907" y="1407"/>
                </a:lnTo>
                <a:lnTo>
                  <a:pt x="907" y="1413"/>
                </a:lnTo>
                <a:lnTo>
                  <a:pt x="906" y="1427"/>
                </a:lnTo>
                <a:lnTo>
                  <a:pt x="902" y="1466"/>
                </a:lnTo>
                <a:lnTo>
                  <a:pt x="895" y="1524"/>
                </a:lnTo>
                <a:lnTo>
                  <a:pt x="895" y="1524"/>
                </a:lnTo>
                <a:lnTo>
                  <a:pt x="890" y="1499"/>
                </a:lnTo>
                <a:lnTo>
                  <a:pt x="886" y="1476"/>
                </a:lnTo>
                <a:lnTo>
                  <a:pt x="884" y="1456"/>
                </a:lnTo>
                <a:lnTo>
                  <a:pt x="884" y="1456"/>
                </a:lnTo>
                <a:lnTo>
                  <a:pt x="884" y="1449"/>
                </a:lnTo>
                <a:lnTo>
                  <a:pt x="883" y="1443"/>
                </a:lnTo>
                <a:lnTo>
                  <a:pt x="880" y="1433"/>
                </a:lnTo>
                <a:lnTo>
                  <a:pt x="877" y="1426"/>
                </a:lnTo>
                <a:lnTo>
                  <a:pt x="875" y="1422"/>
                </a:lnTo>
                <a:lnTo>
                  <a:pt x="875" y="1396"/>
                </a:lnTo>
                <a:close/>
                <a:moveTo>
                  <a:pt x="31" y="1573"/>
                </a:moveTo>
                <a:lnTo>
                  <a:pt x="31" y="1564"/>
                </a:lnTo>
                <a:lnTo>
                  <a:pt x="31" y="1564"/>
                </a:lnTo>
                <a:lnTo>
                  <a:pt x="46" y="1564"/>
                </a:lnTo>
                <a:lnTo>
                  <a:pt x="58" y="1564"/>
                </a:lnTo>
                <a:lnTo>
                  <a:pt x="69" y="1564"/>
                </a:lnTo>
                <a:lnTo>
                  <a:pt x="69" y="1564"/>
                </a:lnTo>
                <a:lnTo>
                  <a:pt x="74" y="1566"/>
                </a:lnTo>
                <a:lnTo>
                  <a:pt x="76" y="1568"/>
                </a:lnTo>
                <a:lnTo>
                  <a:pt x="78" y="1570"/>
                </a:lnTo>
                <a:lnTo>
                  <a:pt x="76" y="1573"/>
                </a:lnTo>
                <a:lnTo>
                  <a:pt x="76" y="1573"/>
                </a:lnTo>
                <a:lnTo>
                  <a:pt x="75" y="1575"/>
                </a:lnTo>
                <a:lnTo>
                  <a:pt x="69" y="1578"/>
                </a:lnTo>
                <a:lnTo>
                  <a:pt x="53" y="1584"/>
                </a:lnTo>
                <a:lnTo>
                  <a:pt x="29" y="1593"/>
                </a:lnTo>
                <a:lnTo>
                  <a:pt x="31" y="157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7">
            <a:extLst>
              <a:ext uri="{FF2B5EF4-FFF2-40B4-BE49-F238E27FC236}">
                <a16:creationId xmlns:a16="http://schemas.microsoft.com/office/drawing/2014/main" id="{48977355-EE56-4B3C-830F-AC4E7C34049F}"/>
              </a:ext>
            </a:extLst>
          </p:cNvPr>
          <p:cNvSpPr>
            <a:spLocks noEditPoints="1"/>
          </p:cNvSpPr>
          <p:nvPr/>
        </p:nvSpPr>
        <p:spPr bwMode="auto">
          <a:xfrm>
            <a:off x="4623475" y="888767"/>
            <a:ext cx="633696" cy="1591450"/>
          </a:xfrm>
          <a:custGeom>
            <a:avLst/>
            <a:gdLst>
              <a:gd name="T0" fmla="*/ 14 w 747"/>
              <a:gd name="T1" fmla="*/ 89 h 1876"/>
              <a:gd name="T2" fmla="*/ 6 w 747"/>
              <a:gd name="T3" fmla="*/ 155 h 1876"/>
              <a:gd name="T4" fmla="*/ 0 w 747"/>
              <a:gd name="T5" fmla="*/ 360 h 1876"/>
              <a:gd name="T6" fmla="*/ 63 w 747"/>
              <a:gd name="T7" fmla="*/ 427 h 1876"/>
              <a:gd name="T8" fmla="*/ 190 w 747"/>
              <a:gd name="T9" fmla="*/ 707 h 1876"/>
              <a:gd name="T10" fmla="*/ 196 w 747"/>
              <a:gd name="T11" fmla="*/ 759 h 1876"/>
              <a:gd name="T12" fmla="*/ 20 w 747"/>
              <a:gd name="T13" fmla="*/ 805 h 1876"/>
              <a:gd name="T14" fmla="*/ 56 w 747"/>
              <a:gd name="T15" fmla="*/ 829 h 1876"/>
              <a:gd name="T16" fmla="*/ 47 w 747"/>
              <a:gd name="T17" fmla="*/ 848 h 1876"/>
              <a:gd name="T18" fmla="*/ 174 w 747"/>
              <a:gd name="T19" fmla="*/ 842 h 1876"/>
              <a:gd name="T20" fmla="*/ 181 w 747"/>
              <a:gd name="T21" fmla="*/ 878 h 1876"/>
              <a:gd name="T22" fmla="*/ 138 w 747"/>
              <a:gd name="T23" fmla="*/ 1058 h 1876"/>
              <a:gd name="T24" fmla="*/ 162 w 747"/>
              <a:gd name="T25" fmla="*/ 1107 h 1876"/>
              <a:gd name="T26" fmla="*/ 297 w 747"/>
              <a:gd name="T27" fmla="*/ 1047 h 1876"/>
              <a:gd name="T28" fmla="*/ 359 w 747"/>
              <a:gd name="T29" fmla="*/ 1059 h 1876"/>
              <a:gd name="T30" fmla="*/ 460 w 747"/>
              <a:gd name="T31" fmla="*/ 1404 h 1876"/>
              <a:gd name="T32" fmla="*/ 510 w 747"/>
              <a:gd name="T33" fmla="*/ 1619 h 1876"/>
              <a:gd name="T34" fmla="*/ 510 w 747"/>
              <a:gd name="T35" fmla="*/ 1707 h 1876"/>
              <a:gd name="T36" fmla="*/ 456 w 747"/>
              <a:gd name="T37" fmla="*/ 1822 h 1876"/>
              <a:gd name="T38" fmla="*/ 455 w 747"/>
              <a:gd name="T39" fmla="*/ 1872 h 1876"/>
              <a:gd name="T40" fmla="*/ 553 w 747"/>
              <a:gd name="T41" fmla="*/ 1857 h 1876"/>
              <a:gd name="T42" fmla="*/ 635 w 747"/>
              <a:gd name="T43" fmla="*/ 1847 h 1876"/>
              <a:gd name="T44" fmla="*/ 630 w 747"/>
              <a:gd name="T45" fmla="*/ 1813 h 1876"/>
              <a:gd name="T46" fmla="*/ 624 w 747"/>
              <a:gd name="T47" fmla="*/ 1701 h 1876"/>
              <a:gd name="T48" fmla="*/ 596 w 747"/>
              <a:gd name="T49" fmla="*/ 1608 h 1876"/>
              <a:gd name="T50" fmla="*/ 549 w 747"/>
              <a:gd name="T51" fmla="*/ 1316 h 1876"/>
              <a:gd name="T52" fmla="*/ 527 w 747"/>
              <a:gd name="T53" fmla="*/ 1053 h 1876"/>
              <a:gd name="T54" fmla="*/ 538 w 747"/>
              <a:gd name="T55" fmla="*/ 804 h 1876"/>
              <a:gd name="T56" fmla="*/ 592 w 747"/>
              <a:gd name="T57" fmla="*/ 797 h 1876"/>
              <a:gd name="T58" fmla="*/ 666 w 747"/>
              <a:gd name="T59" fmla="*/ 815 h 1876"/>
              <a:gd name="T60" fmla="*/ 737 w 747"/>
              <a:gd name="T61" fmla="*/ 792 h 1876"/>
              <a:gd name="T62" fmla="*/ 725 w 747"/>
              <a:gd name="T63" fmla="*/ 769 h 1876"/>
              <a:gd name="T64" fmla="*/ 695 w 747"/>
              <a:gd name="T65" fmla="*/ 734 h 1876"/>
              <a:gd name="T66" fmla="*/ 660 w 747"/>
              <a:gd name="T67" fmla="*/ 721 h 1876"/>
              <a:gd name="T68" fmla="*/ 541 w 747"/>
              <a:gd name="T69" fmla="*/ 726 h 1876"/>
              <a:gd name="T70" fmla="*/ 455 w 747"/>
              <a:gd name="T71" fmla="*/ 662 h 1876"/>
              <a:gd name="T72" fmla="*/ 499 w 747"/>
              <a:gd name="T73" fmla="*/ 534 h 1876"/>
              <a:gd name="T74" fmla="*/ 543 w 747"/>
              <a:gd name="T75" fmla="*/ 371 h 1876"/>
              <a:gd name="T76" fmla="*/ 474 w 747"/>
              <a:gd name="T77" fmla="*/ 102 h 1876"/>
              <a:gd name="T78" fmla="*/ 378 w 747"/>
              <a:gd name="T79" fmla="*/ 35 h 1876"/>
              <a:gd name="T80" fmla="*/ 169 w 747"/>
              <a:gd name="T81" fmla="*/ 0 h 1876"/>
              <a:gd name="T82" fmla="*/ 33 w 747"/>
              <a:gd name="T83" fmla="*/ 35 h 1876"/>
              <a:gd name="T84" fmla="*/ 17 w 747"/>
              <a:gd name="T85" fmla="*/ 54 h 1876"/>
              <a:gd name="T86" fmla="*/ 143 w 747"/>
              <a:gd name="T87" fmla="*/ 79 h 1876"/>
              <a:gd name="T88" fmla="*/ 157 w 747"/>
              <a:gd name="T89" fmla="*/ 83 h 1876"/>
              <a:gd name="T90" fmla="*/ 358 w 747"/>
              <a:gd name="T91" fmla="*/ 86 h 1876"/>
              <a:gd name="T92" fmla="*/ 420 w 747"/>
              <a:gd name="T93" fmla="*/ 148 h 1876"/>
              <a:gd name="T94" fmla="*/ 435 w 747"/>
              <a:gd name="T95" fmla="*/ 275 h 1876"/>
              <a:gd name="T96" fmla="*/ 398 w 747"/>
              <a:gd name="T97" fmla="*/ 299 h 1876"/>
              <a:gd name="T98" fmla="*/ 363 w 747"/>
              <a:gd name="T99" fmla="*/ 316 h 1876"/>
              <a:gd name="T100" fmla="*/ 347 w 747"/>
              <a:gd name="T101" fmla="*/ 342 h 1876"/>
              <a:gd name="T102" fmla="*/ 344 w 747"/>
              <a:gd name="T103" fmla="*/ 378 h 1876"/>
              <a:gd name="T104" fmla="*/ 236 w 747"/>
              <a:gd name="T105" fmla="*/ 425 h 1876"/>
              <a:gd name="T106" fmla="*/ 89 w 747"/>
              <a:gd name="T107" fmla="*/ 367 h 1876"/>
              <a:gd name="T108" fmla="*/ 51 w 747"/>
              <a:gd name="T109" fmla="*/ 168 h 1876"/>
              <a:gd name="T110" fmla="*/ 79 w 747"/>
              <a:gd name="T111" fmla="*/ 117 h 1876"/>
              <a:gd name="T112" fmla="*/ 71 w 747"/>
              <a:gd name="T113" fmla="*/ 70 h 1876"/>
              <a:gd name="T114" fmla="*/ 605 w 747"/>
              <a:gd name="T115" fmla="*/ 1793 h 1876"/>
              <a:gd name="T116" fmla="*/ 598 w 747"/>
              <a:gd name="T117" fmla="*/ 1833 h 1876"/>
              <a:gd name="T118" fmla="*/ 538 w 747"/>
              <a:gd name="T119" fmla="*/ 1833 h 1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47" h="1876">
                <a:moveTo>
                  <a:pt x="23" y="65"/>
                </a:moveTo>
                <a:lnTo>
                  <a:pt x="23" y="65"/>
                </a:lnTo>
                <a:lnTo>
                  <a:pt x="23" y="80"/>
                </a:lnTo>
                <a:lnTo>
                  <a:pt x="23" y="87"/>
                </a:lnTo>
                <a:lnTo>
                  <a:pt x="23" y="91"/>
                </a:lnTo>
                <a:lnTo>
                  <a:pt x="23" y="91"/>
                </a:lnTo>
                <a:lnTo>
                  <a:pt x="19" y="90"/>
                </a:lnTo>
                <a:lnTo>
                  <a:pt x="15" y="89"/>
                </a:lnTo>
                <a:lnTo>
                  <a:pt x="14" y="89"/>
                </a:lnTo>
                <a:lnTo>
                  <a:pt x="12" y="91"/>
                </a:lnTo>
                <a:lnTo>
                  <a:pt x="9" y="96"/>
                </a:lnTo>
                <a:lnTo>
                  <a:pt x="8" y="102"/>
                </a:lnTo>
                <a:lnTo>
                  <a:pt x="8" y="102"/>
                </a:lnTo>
                <a:lnTo>
                  <a:pt x="6" y="117"/>
                </a:lnTo>
                <a:lnTo>
                  <a:pt x="6" y="126"/>
                </a:lnTo>
                <a:lnTo>
                  <a:pt x="6" y="145"/>
                </a:lnTo>
                <a:lnTo>
                  <a:pt x="6" y="145"/>
                </a:lnTo>
                <a:lnTo>
                  <a:pt x="6" y="155"/>
                </a:lnTo>
                <a:lnTo>
                  <a:pt x="7" y="159"/>
                </a:lnTo>
                <a:lnTo>
                  <a:pt x="8" y="165"/>
                </a:lnTo>
                <a:lnTo>
                  <a:pt x="8" y="180"/>
                </a:lnTo>
                <a:lnTo>
                  <a:pt x="8" y="180"/>
                </a:lnTo>
                <a:lnTo>
                  <a:pt x="2" y="272"/>
                </a:lnTo>
                <a:lnTo>
                  <a:pt x="0" y="326"/>
                </a:lnTo>
                <a:lnTo>
                  <a:pt x="0" y="346"/>
                </a:lnTo>
                <a:lnTo>
                  <a:pt x="0" y="360"/>
                </a:lnTo>
                <a:lnTo>
                  <a:pt x="0" y="360"/>
                </a:lnTo>
                <a:lnTo>
                  <a:pt x="2" y="367"/>
                </a:lnTo>
                <a:lnTo>
                  <a:pt x="6" y="375"/>
                </a:lnTo>
                <a:lnTo>
                  <a:pt x="9" y="382"/>
                </a:lnTo>
                <a:lnTo>
                  <a:pt x="15" y="388"/>
                </a:lnTo>
                <a:lnTo>
                  <a:pt x="27" y="399"/>
                </a:lnTo>
                <a:lnTo>
                  <a:pt x="34" y="408"/>
                </a:lnTo>
                <a:lnTo>
                  <a:pt x="34" y="408"/>
                </a:lnTo>
                <a:lnTo>
                  <a:pt x="42" y="415"/>
                </a:lnTo>
                <a:lnTo>
                  <a:pt x="63" y="427"/>
                </a:lnTo>
                <a:lnTo>
                  <a:pt x="120" y="462"/>
                </a:lnTo>
                <a:lnTo>
                  <a:pt x="202" y="508"/>
                </a:lnTo>
                <a:lnTo>
                  <a:pt x="202" y="508"/>
                </a:lnTo>
                <a:lnTo>
                  <a:pt x="200" y="537"/>
                </a:lnTo>
                <a:lnTo>
                  <a:pt x="193" y="602"/>
                </a:lnTo>
                <a:lnTo>
                  <a:pt x="191" y="637"/>
                </a:lnTo>
                <a:lnTo>
                  <a:pt x="189" y="670"/>
                </a:lnTo>
                <a:lnTo>
                  <a:pt x="189" y="697"/>
                </a:lnTo>
                <a:lnTo>
                  <a:pt x="190" y="707"/>
                </a:lnTo>
                <a:lnTo>
                  <a:pt x="191" y="713"/>
                </a:lnTo>
                <a:lnTo>
                  <a:pt x="191" y="713"/>
                </a:lnTo>
                <a:lnTo>
                  <a:pt x="196" y="731"/>
                </a:lnTo>
                <a:lnTo>
                  <a:pt x="201" y="743"/>
                </a:lnTo>
                <a:lnTo>
                  <a:pt x="202" y="748"/>
                </a:lnTo>
                <a:lnTo>
                  <a:pt x="202" y="753"/>
                </a:lnTo>
                <a:lnTo>
                  <a:pt x="200" y="756"/>
                </a:lnTo>
                <a:lnTo>
                  <a:pt x="196" y="759"/>
                </a:lnTo>
                <a:lnTo>
                  <a:pt x="196" y="759"/>
                </a:lnTo>
                <a:lnTo>
                  <a:pt x="186" y="764"/>
                </a:lnTo>
                <a:lnTo>
                  <a:pt x="166" y="769"/>
                </a:lnTo>
                <a:lnTo>
                  <a:pt x="111" y="783"/>
                </a:lnTo>
                <a:lnTo>
                  <a:pt x="56" y="796"/>
                </a:lnTo>
                <a:lnTo>
                  <a:pt x="25" y="802"/>
                </a:lnTo>
                <a:lnTo>
                  <a:pt x="25" y="802"/>
                </a:lnTo>
                <a:lnTo>
                  <a:pt x="23" y="803"/>
                </a:lnTo>
                <a:lnTo>
                  <a:pt x="22" y="803"/>
                </a:lnTo>
                <a:lnTo>
                  <a:pt x="20" y="805"/>
                </a:lnTo>
                <a:lnTo>
                  <a:pt x="20" y="807"/>
                </a:lnTo>
                <a:lnTo>
                  <a:pt x="23" y="810"/>
                </a:lnTo>
                <a:lnTo>
                  <a:pt x="27" y="815"/>
                </a:lnTo>
                <a:lnTo>
                  <a:pt x="36" y="824"/>
                </a:lnTo>
                <a:lnTo>
                  <a:pt x="42" y="828"/>
                </a:lnTo>
                <a:lnTo>
                  <a:pt x="42" y="828"/>
                </a:lnTo>
                <a:lnTo>
                  <a:pt x="54" y="828"/>
                </a:lnTo>
                <a:lnTo>
                  <a:pt x="56" y="829"/>
                </a:lnTo>
                <a:lnTo>
                  <a:pt x="56" y="829"/>
                </a:lnTo>
                <a:lnTo>
                  <a:pt x="55" y="831"/>
                </a:lnTo>
                <a:lnTo>
                  <a:pt x="51" y="834"/>
                </a:lnTo>
                <a:lnTo>
                  <a:pt x="51" y="834"/>
                </a:lnTo>
                <a:lnTo>
                  <a:pt x="46" y="837"/>
                </a:lnTo>
                <a:lnTo>
                  <a:pt x="42" y="840"/>
                </a:lnTo>
                <a:lnTo>
                  <a:pt x="40" y="843"/>
                </a:lnTo>
                <a:lnTo>
                  <a:pt x="41" y="846"/>
                </a:lnTo>
                <a:lnTo>
                  <a:pt x="44" y="847"/>
                </a:lnTo>
                <a:lnTo>
                  <a:pt x="47" y="848"/>
                </a:lnTo>
                <a:lnTo>
                  <a:pt x="55" y="848"/>
                </a:lnTo>
                <a:lnTo>
                  <a:pt x="65" y="848"/>
                </a:lnTo>
                <a:lnTo>
                  <a:pt x="65" y="848"/>
                </a:lnTo>
                <a:lnTo>
                  <a:pt x="94" y="845"/>
                </a:lnTo>
                <a:lnTo>
                  <a:pt x="128" y="842"/>
                </a:lnTo>
                <a:lnTo>
                  <a:pt x="159" y="841"/>
                </a:lnTo>
                <a:lnTo>
                  <a:pt x="169" y="841"/>
                </a:lnTo>
                <a:lnTo>
                  <a:pt x="174" y="842"/>
                </a:lnTo>
                <a:lnTo>
                  <a:pt x="174" y="842"/>
                </a:lnTo>
                <a:lnTo>
                  <a:pt x="176" y="843"/>
                </a:lnTo>
                <a:lnTo>
                  <a:pt x="180" y="842"/>
                </a:lnTo>
                <a:lnTo>
                  <a:pt x="189" y="841"/>
                </a:lnTo>
                <a:lnTo>
                  <a:pt x="192" y="841"/>
                </a:lnTo>
                <a:lnTo>
                  <a:pt x="195" y="841"/>
                </a:lnTo>
                <a:lnTo>
                  <a:pt x="195" y="843"/>
                </a:lnTo>
                <a:lnTo>
                  <a:pt x="193" y="848"/>
                </a:lnTo>
                <a:lnTo>
                  <a:pt x="193" y="848"/>
                </a:lnTo>
                <a:lnTo>
                  <a:pt x="181" y="878"/>
                </a:lnTo>
                <a:lnTo>
                  <a:pt x="164" y="932"/>
                </a:lnTo>
                <a:lnTo>
                  <a:pt x="154" y="961"/>
                </a:lnTo>
                <a:lnTo>
                  <a:pt x="147" y="990"/>
                </a:lnTo>
                <a:lnTo>
                  <a:pt x="141" y="1015"/>
                </a:lnTo>
                <a:lnTo>
                  <a:pt x="139" y="1025"/>
                </a:lnTo>
                <a:lnTo>
                  <a:pt x="139" y="1034"/>
                </a:lnTo>
                <a:lnTo>
                  <a:pt x="139" y="1034"/>
                </a:lnTo>
                <a:lnTo>
                  <a:pt x="138" y="1047"/>
                </a:lnTo>
                <a:lnTo>
                  <a:pt x="138" y="1058"/>
                </a:lnTo>
                <a:lnTo>
                  <a:pt x="136" y="1074"/>
                </a:lnTo>
                <a:lnTo>
                  <a:pt x="136" y="1080"/>
                </a:lnTo>
                <a:lnTo>
                  <a:pt x="137" y="1086"/>
                </a:lnTo>
                <a:lnTo>
                  <a:pt x="138" y="1091"/>
                </a:lnTo>
                <a:lnTo>
                  <a:pt x="142" y="1096"/>
                </a:lnTo>
                <a:lnTo>
                  <a:pt x="142" y="1096"/>
                </a:lnTo>
                <a:lnTo>
                  <a:pt x="148" y="1101"/>
                </a:lnTo>
                <a:lnTo>
                  <a:pt x="154" y="1105"/>
                </a:lnTo>
                <a:lnTo>
                  <a:pt x="162" y="1107"/>
                </a:lnTo>
                <a:lnTo>
                  <a:pt x="170" y="1109"/>
                </a:lnTo>
                <a:lnTo>
                  <a:pt x="185" y="1110"/>
                </a:lnTo>
                <a:lnTo>
                  <a:pt x="196" y="1107"/>
                </a:lnTo>
                <a:lnTo>
                  <a:pt x="196" y="1107"/>
                </a:lnTo>
                <a:lnTo>
                  <a:pt x="203" y="1105"/>
                </a:lnTo>
                <a:lnTo>
                  <a:pt x="214" y="1098"/>
                </a:lnTo>
                <a:lnTo>
                  <a:pt x="246" y="1079"/>
                </a:lnTo>
                <a:lnTo>
                  <a:pt x="278" y="1058"/>
                </a:lnTo>
                <a:lnTo>
                  <a:pt x="297" y="1047"/>
                </a:lnTo>
                <a:lnTo>
                  <a:pt x="297" y="1047"/>
                </a:lnTo>
                <a:lnTo>
                  <a:pt x="317" y="1040"/>
                </a:lnTo>
                <a:lnTo>
                  <a:pt x="333" y="1034"/>
                </a:lnTo>
                <a:lnTo>
                  <a:pt x="333" y="1034"/>
                </a:lnTo>
                <a:lnTo>
                  <a:pt x="336" y="1035"/>
                </a:lnTo>
                <a:lnTo>
                  <a:pt x="338" y="1037"/>
                </a:lnTo>
                <a:lnTo>
                  <a:pt x="347" y="1046"/>
                </a:lnTo>
                <a:lnTo>
                  <a:pt x="359" y="1059"/>
                </a:lnTo>
                <a:lnTo>
                  <a:pt x="359" y="1059"/>
                </a:lnTo>
                <a:lnTo>
                  <a:pt x="390" y="1170"/>
                </a:lnTo>
                <a:lnTo>
                  <a:pt x="413" y="1253"/>
                </a:lnTo>
                <a:lnTo>
                  <a:pt x="423" y="1285"/>
                </a:lnTo>
                <a:lnTo>
                  <a:pt x="430" y="1305"/>
                </a:lnTo>
                <a:lnTo>
                  <a:pt x="430" y="1305"/>
                </a:lnTo>
                <a:lnTo>
                  <a:pt x="435" y="1318"/>
                </a:lnTo>
                <a:lnTo>
                  <a:pt x="440" y="1333"/>
                </a:lnTo>
                <a:lnTo>
                  <a:pt x="450" y="1368"/>
                </a:lnTo>
                <a:lnTo>
                  <a:pt x="460" y="1404"/>
                </a:lnTo>
                <a:lnTo>
                  <a:pt x="470" y="1439"/>
                </a:lnTo>
                <a:lnTo>
                  <a:pt x="470" y="1439"/>
                </a:lnTo>
                <a:lnTo>
                  <a:pt x="483" y="1484"/>
                </a:lnTo>
                <a:lnTo>
                  <a:pt x="497" y="1541"/>
                </a:lnTo>
                <a:lnTo>
                  <a:pt x="512" y="1611"/>
                </a:lnTo>
                <a:lnTo>
                  <a:pt x="512" y="1611"/>
                </a:lnTo>
                <a:lnTo>
                  <a:pt x="512" y="1611"/>
                </a:lnTo>
                <a:lnTo>
                  <a:pt x="511" y="1614"/>
                </a:lnTo>
                <a:lnTo>
                  <a:pt x="510" y="1619"/>
                </a:lnTo>
                <a:lnTo>
                  <a:pt x="510" y="1630"/>
                </a:lnTo>
                <a:lnTo>
                  <a:pt x="510" y="1630"/>
                </a:lnTo>
                <a:lnTo>
                  <a:pt x="511" y="1640"/>
                </a:lnTo>
                <a:lnTo>
                  <a:pt x="512" y="1646"/>
                </a:lnTo>
                <a:lnTo>
                  <a:pt x="512" y="1653"/>
                </a:lnTo>
                <a:lnTo>
                  <a:pt x="512" y="1665"/>
                </a:lnTo>
                <a:lnTo>
                  <a:pt x="512" y="1665"/>
                </a:lnTo>
                <a:lnTo>
                  <a:pt x="512" y="1684"/>
                </a:lnTo>
                <a:lnTo>
                  <a:pt x="510" y="1707"/>
                </a:lnTo>
                <a:lnTo>
                  <a:pt x="508" y="1730"/>
                </a:lnTo>
                <a:lnTo>
                  <a:pt x="505" y="1738"/>
                </a:lnTo>
                <a:lnTo>
                  <a:pt x="501" y="1744"/>
                </a:lnTo>
                <a:lnTo>
                  <a:pt x="501" y="1744"/>
                </a:lnTo>
                <a:lnTo>
                  <a:pt x="492" y="1759"/>
                </a:lnTo>
                <a:lnTo>
                  <a:pt x="478" y="1780"/>
                </a:lnTo>
                <a:lnTo>
                  <a:pt x="465" y="1803"/>
                </a:lnTo>
                <a:lnTo>
                  <a:pt x="456" y="1822"/>
                </a:lnTo>
                <a:lnTo>
                  <a:pt x="456" y="1822"/>
                </a:lnTo>
                <a:lnTo>
                  <a:pt x="446" y="1842"/>
                </a:lnTo>
                <a:lnTo>
                  <a:pt x="445" y="1849"/>
                </a:lnTo>
                <a:lnTo>
                  <a:pt x="445" y="1851"/>
                </a:lnTo>
                <a:lnTo>
                  <a:pt x="447" y="1854"/>
                </a:lnTo>
                <a:lnTo>
                  <a:pt x="447" y="1854"/>
                </a:lnTo>
                <a:lnTo>
                  <a:pt x="461" y="1871"/>
                </a:lnTo>
                <a:lnTo>
                  <a:pt x="461" y="1871"/>
                </a:lnTo>
                <a:lnTo>
                  <a:pt x="458" y="1871"/>
                </a:lnTo>
                <a:lnTo>
                  <a:pt x="455" y="1872"/>
                </a:lnTo>
                <a:lnTo>
                  <a:pt x="455" y="1873"/>
                </a:lnTo>
                <a:lnTo>
                  <a:pt x="456" y="1874"/>
                </a:lnTo>
                <a:lnTo>
                  <a:pt x="465" y="1876"/>
                </a:lnTo>
                <a:lnTo>
                  <a:pt x="465" y="1876"/>
                </a:lnTo>
                <a:lnTo>
                  <a:pt x="473" y="1876"/>
                </a:lnTo>
                <a:lnTo>
                  <a:pt x="484" y="1874"/>
                </a:lnTo>
                <a:lnTo>
                  <a:pt x="510" y="1867"/>
                </a:lnTo>
                <a:lnTo>
                  <a:pt x="538" y="1860"/>
                </a:lnTo>
                <a:lnTo>
                  <a:pt x="553" y="1857"/>
                </a:lnTo>
                <a:lnTo>
                  <a:pt x="566" y="1856"/>
                </a:lnTo>
                <a:lnTo>
                  <a:pt x="566" y="1856"/>
                </a:lnTo>
                <a:lnTo>
                  <a:pt x="592" y="1856"/>
                </a:lnTo>
                <a:lnTo>
                  <a:pt x="613" y="1855"/>
                </a:lnTo>
                <a:lnTo>
                  <a:pt x="622" y="1854"/>
                </a:lnTo>
                <a:lnTo>
                  <a:pt x="628" y="1852"/>
                </a:lnTo>
                <a:lnTo>
                  <a:pt x="633" y="1850"/>
                </a:lnTo>
                <a:lnTo>
                  <a:pt x="635" y="1847"/>
                </a:lnTo>
                <a:lnTo>
                  <a:pt x="635" y="1847"/>
                </a:lnTo>
                <a:lnTo>
                  <a:pt x="636" y="1844"/>
                </a:lnTo>
                <a:lnTo>
                  <a:pt x="636" y="1839"/>
                </a:lnTo>
                <a:lnTo>
                  <a:pt x="635" y="1830"/>
                </a:lnTo>
                <a:lnTo>
                  <a:pt x="633" y="1819"/>
                </a:lnTo>
                <a:lnTo>
                  <a:pt x="633" y="1819"/>
                </a:lnTo>
                <a:lnTo>
                  <a:pt x="630" y="1818"/>
                </a:lnTo>
                <a:lnTo>
                  <a:pt x="630" y="1817"/>
                </a:lnTo>
                <a:lnTo>
                  <a:pt x="630" y="1813"/>
                </a:lnTo>
                <a:lnTo>
                  <a:pt x="630" y="1813"/>
                </a:lnTo>
                <a:lnTo>
                  <a:pt x="633" y="1798"/>
                </a:lnTo>
                <a:lnTo>
                  <a:pt x="634" y="1790"/>
                </a:lnTo>
                <a:lnTo>
                  <a:pt x="634" y="1786"/>
                </a:lnTo>
                <a:lnTo>
                  <a:pt x="633" y="1782"/>
                </a:lnTo>
                <a:lnTo>
                  <a:pt x="633" y="1782"/>
                </a:lnTo>
                <a:lnTo>
                  <a:pt x="629" y="1771"/>
                </a:lnTo>
                <a:lnTo>
                  <a:pt x="627" y="1753"/>
                </a:lnTo>
                <a:lnTo>
                  <a:pt x="627" y="1753"/>
                </a:lnTo>
                <a:lnTo>
                  <a:pt x="624" y="1701"/>
                </a:lnTo>
                <a:lnTo>
                  <a:pt x="624" y="1701"/>
                </a:lnTo>
                <a:lnTo>
                  <a:pt x="618" y="1666"/>
                </a:lnTo>
                <a:lnTo>
                  <a:pt x="614" y="1644"/>
                </a:lnTo>
                <a:lnTo>
                  <a:pt x="612" y="1635"/>
                </a:lnTo>
                <a:lnTo>
                  <a:pt x="609" y="1630"/>
                </a:lnTo>
                <a:lnTo>
                  <a:pt x="609" y="1630"/>
                </a:lnTo>
                <a:lnTo>
                  <a:pt x="601" y="1615"/>
                </a:lnTo>
                <a:lnTo>
                  <a:pt x="596" y="1608"/>
                </a:lnTo>
                <a:lnTo>
                  <a:pt x="596" y="1608"/>
                </a:lnTo>
                <a:lnTo>
                  <a:pt x="592" y="1572"/>
                </a:lnTo>
                <a:lnTo>
                  <a:pt x="584" y="1493"/>
                </a:lnTo>
                <a:lnTo>
                  <a:pt x="579" y="1447"/>
                </a:lnTo>
                <a:lnTo>
                  <a:pt x="573" y="1404"/>
                </a:lnTo>
                <a:lnTo>
                  <a:pt x="566" y="1369"/>
                </a:lnTo>
                <a:lnTo>
                  <a:pt x="562" y="1345"/>
                </a:lnTo>
                <a:lnTo>
                  <a:pt x="562" y="1345"/>
                </a:lnTo>
                <a:lnTo>
                  <a:pt x="555" y="1329"/>
                </a:lnTo>
                <a:lnTo>
                  <a:pt x="549" y="1316"/>
                </a:lnTo>
                <a:lnTo>
                  <a:pt x="536" y="1295"/>
                </a:lnTo>
                <a:lnTo>
                  <a:pt x="530" y="1284"/>
                </a:lnTo>
                <a:lnTo>
                  <a:pt x="525" y="1274"/>
                </a:lnTo>
                <a:lnTo>
                  <a:pt x="522" y="1262"/>
                </a:lnTo>
                <a:lnTo>
                  <a:pt x="521" y="1247"/>
                </a:lnTo>
                <a:lnTo>
                  <a:pt x="521" y="1247"/>
                </a:lnTo>
                <a:lnTo>
                  <a:pt x="524" y="1140"/>
                </a:lnTo>
                <a:lnTo>
                  <a:pt x="526" y="1084"/>
                </a:lnTo>
                <a:lnTo>
                  <a:pt x="527" y="1053"/>
                </a:lnTo>
                <a:lnTo>
                  <a:pt x="527" y="1053"/>
                </a:lnTo>
                <a:lnTo>
                  <a:pt x="530" y="1020"/>
                </a:lnTo>
                <a:lnTo>
                  <a:pt x="533" y="958"/>
                </a:lnTo>
                <a:lnTo>
                  <a:pt x="538" y="857"/>
                </a:lnTo>
                <a:lnTo>
                  <a:pt x="538" y="857"/>
                </a:lnTo>
                <a:lnTo>
                  <a:pt x="538" y="840"/>
                </a:lnTo>
                <a:lnTo>
                  <a:pt x="538" y="821"/>
                </a:lnTo>
                <a:lnTo>
                  <a:pt x="537" y="808"/>
                </a:lnTo>
                <a:lnTo>
                  <a:pt x="538" y="804"/>
                </a:lnTo>
                <a:lnTo>
                  <a:pt x="538" y="802"/>
                </a:lnTo>
                <a:lnTo>
                  <a:pt x="538" y="802"/>
                </a:lnTo>
                <a:lnTo>
                  <a:pt x="546" y="799"/>
                </a:lnTo>
                <a:lnTo>
                  <a:pt x="560" y="796"/>
                </a:lnTo>
                <a:lnTo>
                  <a:pt x="569" y="794"/>
                </a:lnTo>
                <a:lnTo>
                  <a:pt x="578" y="793"/>
                </a:lnTo>
                <a:lnTo>
                  <a:pt x="586" y="794"/>
                </a:lnTo>
                <a:lnTo>
                  <a:pt x="592" y="797"/>
                </a:lnTo>
                <a:lnTo>
                  <a:pt x="592" y="797"/>
                </a:lnTo>
                <a:lnTo>
                  <a:pt x="608" y="804"/>
                </a:lnTo>
                <a:lnTo>
                  <a:pt x="627" y="813"/>
                </a:lnTo>
                <a:lnTo>
                  <a:pt x="636" y="816"/>
                </a:lnTo>
                <a:lnTo>
                  <a:pt x="645" y="819"/>
                </a:lnTo>
                <a:lnTo>
                  <a:pt x="652" y="820"/>
                </a:lnTo>
                <a:lnTo>
                  <a:pt x="659" y="819"/>
                </a:lnTo>
                <a:lnTo>
                  <a:pt x="659" y="819"/>
                </a:lnTo>
                <a:lnTo>
                  <a:pt x="662" y="818"/>
                </a:lnTo>
                <a:lnTo>
                  <a:pt x="666" y="815"/>
                </a:lnTo>
                <a:lnTo>
                  <a:pt x="671" y="809"/>
                </a:lnTo>
                <a:lnTo>
                  <a:pt x="674" y="807"/>
                </a:lnTo>
                <a:lnTo>
                  <a:pt x="679" y="803"/>
                </a:lnTo>
                <a:lnTo>
                  <a:pt x="686" y="802"/>
                </a:lnTo>
                <a:lnTo>
                  <a:pt x="695" y="799"/>
                </a:lnTo>
                <a:lnTo>
                  <a:pt x="695" y="799"/>
                </a:lnTo>
                <a:lnTo>
                  <a:pt x="717" y="796"/>
                </a:lnTo>
                <a:lnTo>
                  <a:pt x="728" y="794"/>
                </a:lnTo>
                <a:lnTo>
                  <a:pt x="737" y="792"/>
                </a:lnTo>
                <a:lnTo>
                  <a:pt x="744" y="789"/>
                </a:lnTo>
                <a:lnTo>
                  <a:pt x="746" y="787"/>
                </a:lnTo>
                <a:lnTo>
                  <a:pt x="747" y="786"/>
                </a:lnTo>
                <a:lnTo>
                  <a:pt x="747" y="783"/>
                </a:lnTo>
                <a:lnTo>
                  <a:pt x="747" y="781"/>
                </a:lnTo>
                <a:lnTo>
                  <a:pt x="741" y="776"/>
                </a:lnTo>
                <a:lnTo>
                  <a:pt x="741" y="776"/>
                </a:lnTo>
                <a:lnTo>
                  <a:pt x="732" y="772"/>
                </a:lnTo>
                <a:lnTo>
                  <a:pt x="725" y="769"/>
                </a:lnTo>
                <a:lnTo>
                  <a:pt x="710" y="765"/>
                </a:lnTo>
                <a:lnTo>
                  <a:pt x="704" y="762"/>
                </a:lnTo>
                <a:lnTo>
                  <a:pt x="699" y="760"/>
                </a:lnTo>
                <a:lnTo>
                  <a:pt x="695" y="755"/>
                </a:lnTo>
                <a:lnTo>
                  <a:pt x="693" y="748"/>
                </a:lnTo>
                <a:lnTo>
                  <a:pt x="693" y="748"/>
                </a:lnTo>
                <a:lnTo>
                  <a:pt x="692" y="744"/>
                </a:lnTo>
                <a:lnTo>
                  <a:pt x="693" y="740"/>
                </a:lnTo>
                <a:lnTo>
                  <a:pt x="695" y="734"/>
                </a:lnTo>
                <a:lnTo>
                  <a:pt x="699" y="729"/>
                </a:lnTo>
                <a:lnTo>
                  <a:pt x="703" y="726"/>
                </a:lnTo>
                <a:lnTo>
                  <a:pt x="704" y="722"/>
                </a:lnTo>
                <a:lnTo>
                  <a:pt x="704" y="721"/>
                </a:lnTo>
                <a:lnTo>
                  <a:pt x="703" y="721"/>
                </a:lnTo>
                <a:lnTo>
                  <a:pt x="697" y="720"/>
                </a:lnTo>
                <a:lnTo>
                  <a:pt x="684" y="720"/>
                </a:lnTo>
                <a:lnTo>
                  <a:pt x="684" y="720"/>
                </a:lnTo>
                <a:lnTo>
                  <a:pt x="660" y="721"/>
                </a:lnTo>
                <a:lnTo>
                  <a:pt x="645" y="721"/>
                </a:lnTo>
                <a:lnTo>
                  <a:pt x="618" y="726"/>
                </a:lnTo>
                <a:lnTo>
                  <a:pt x="618" y="726"/>
                </a:lnTo>
                <a:lnTo>
                  <a:pt x="598" y="728"/>
                </a:lnTo>
                <a:lnTo>
                  <a:pt x="576" y="728"/>
                </a:lnTo>
                <a:lnTo>
                  <a:pt x="557" y="728"/>
                </a:lnTo>
                <a:lnTo>
                  <a:pt x="548" y="727"/>
                </a:lnTo>
                <a:lnTo>
                  <a:pt x="541" y="726"/>
                </a:lnTo>
                <a:lnTo>
                  <a:pt x="541" y="726"/>
                </a:lnTo>
                <a:lnTo>
                  <a:pt x="484" y="705"/>
                </a:lnTo>
                <a:lnTo>
                  <a:pt x="484" y="705"/>
                </a:lnTo>
                <a:lnTo>
                  <a:pt x="483" y="705"/>
                </a:lnTo>
                <a:lnTo>
                  <a:pt x="481" y="704"/>
                </a:lnTo>
                <a:lnTo>
                  <a:pt x="476" y="697"/>
                </a:lnTo>
                <a:lnTo>
                  <a:pt x="467" y="685"/>
                </a:lnTo>
                <a:lnTo>
                  <a:pt x="467" y="685"/>
                </a:lnTo>
                <a:lnTo>
                  <a:pt x="457" y="669"/>
                </a:lnTo>
                <a:lnTo>
                  <a:pt x="455" y="662"/>
                </a:lnTo>
                <a:lnTo>
                  <a:pt x="452" y="654"/>
                </a:lnTo>
                <a:lnTo>
                  <a:pt x="451" y="647"/>
                </a:lnTo>
                <a:lnTo>
                  <a:pt x="451" y="640"/>
                </a:lnTo>
                <a:lnTo>
                  <a:pt x="452" y="631"/>
                </a:lnTo>
                <a:lnTo>
                  <a:pt x="456" y="623"/>
                </a:lnTo>
                <a:lnTo>
                  <a:pt x="456" y="623"/>
                </a:lnTo>
                <a:lnTo>
                  <a:pt x="478" y="573"/>
                </a:lnTo>
                <a:lnTo>
                  <a:pt x="490" y="549"/>
                </a:lnTo>
                <a:lnTo>
                  <a:pt x="499" y="534"/>
                </a:lnTo>
                <a:lnTo>
                  <a:pt x="499" y="534"/>
                </a:lnTo>
                <a:lnTo>
                  <a:pt x="505" y="521"/>
                </a:lnTo>
                <a:lnTo>
                  <a:pt x="514" y="500"/>
                </a:lnTo>
                <a:lnTo>
                  <a:pt x="522" y="472"/>
                </a:lnTo>
                <a:lnTo>
                  <a:pt x="533" y="437"/>
                </a:lnTo>
                <a:lnTo>
                  <a:pt x="533" y="437"/>
                </a:lnTo>
                <a:lnTo>
                  <a:pt x="537" y="416"/>
                </a:lnTo>
                <a:lnTo>
                  <a:pt x="541" y="394"/>
                </a:lnTo>
                <a:lnTo>
                  <a:pt x="543" y="371"/>
                </a:lnTo>
                <a:lnTo>
                  <a:pt x="546" y="349"/>
                </a:lnTo>
                <a:lnTo>
                  <a:pt x="547" y="310"/>
                </a:lnTo>
                <a:lnTo>
                  <a:pt x="547" y="285"/>
                </a:lnTo>
                <a:lnTo>
                  <a:pt x="547" y="285"/>
                </a:lnTo>
                <a:lnTo>
                  <a:pt x="543" y="272"/>
                </a:lnTo>
                <a:lnTo>
                  <a:pt x="535" y="246"/>
                </a:lnTo>
                <a:lnTo>
                  <a:pt x="505" y="173"/>
                </a:lnTo>
                <a:lnTo>
                  <a:pt x="489" y="135"/>
                </a:lnTo>
                <a:lnTo>
                  <a:pt x="474" y="102"/>
                </a:lnTo>
                <a:lnTo>
                  <a:pt x="461" y="76"/>
                </a:lnTo>
                <a:lnTo>
                  <a:pt x="456" y="68"/>
                </a:lnTo>
                <a:lnTo>
                  <a:pt x="452" y="63"/>
                </a:lnTo>
                <a:lnTo>
                  <a:pt x="452" y="63"/>
                </a:lnTo>
                <a:lnTo>
                  <a:pt x="449" y="59"/>
                </a:lnTo>
                <a:lnTo>
                  <a:pt x="443" y="56"/>
                </a:lnTo>
                <a:lnTo>
                  <a:pt x="424" y="49"/>
                </a:lnTo>
                <a:lnTo>
                  <a:pt x="402" y="42"/>
                </a:lnTo>
                <a:lnTo>
                  <a:pt x="378" y="35"/>
                </a:lnTo>
                <a:lnTo>
                  <a:pt x="333" y="24"/>
                </a:lnTo>
                <a:lnTo>
                  <a:pt x="314" y="20"/>
                </a:lnTo>
                <a:lnTo>
                  <a:pt x="314" y="20"/>
                </a:lnTo>
                <a:lnTo>
                  <a:pt x="266" y="14"/>
                </a:lnTo>
                <a:lnTo>
                  <a:pt x="231" y="9"/>
                </a:lnTo>
                <a:lnTo>
                  <a:pt x="211" y="5"/>
                </a:lnTo>
                <a:lnTo>
                  <a:pt x="211" y="5"/>
                </a:lnTo>
                <a:lnTo>
                  <a:pt x="195" y="3"/>
                </a:lnTo>
                <a:lnTo>
                  <a:pt x="169" y="0"/>
                </a:lnTo>
                <a:lnTo>
                  <a:pt x="143" y="0"/>
                </a:lnTo>
                <a:lnTo>
                  <a:pt x="132" y="2"/>
                </a:lnTo>
                <a:lnTo>
                  <a:pt x="125" y="3"/>
                </a:lnTo>
                <a:lnTo>
                  <a:pt x="125" y="3"/>
                </a:lnTo>
                <a:lnTo>
                  <a:pt x="104" y="9"/>
                </a:lnTo>
                <a:lnTo>
                  <a:pt x="71" y="19"/>
                </a:lnTo>
                <a:lnTo>
                  <a:pt x="55" y="24"/>
                </a:lnTo>
                <a:lnTo>
                  <a:pt x="41" y="30"/>
                </a:lnTo>
                <a:lnTo>
                  <a:pt x="33" y="35"/>
                </a:lnTo>
                <a:lnTo>
                  <a:pt x="31" y="37"/>
                </a:lnTo>
                <a:lnTo>
                  <a:pt x="31" y="40"/>
                </a:lnTo>
                <a:lnTo>
                  <a:pt x="31" y="40"/>
                </a:lnTo>
                <a:lnTo>
                  <a:pt x="34" y="52"/>
                </a:lnTo>
                <a:lnTo>
                  <a:pt x="34" y="54"/>
                </a:lnTo>
                <a:lnTo>
                  <a:pt x="34" y="54"/>
                </a:lnTo>
                <a:lnTo>
                  <a:pt x="24" y="53"/>
                </a:lnTo>
                <a:lnTo>
                  <a:pt x="18" y="53"/>
                </a:lnTo>
                <a:lnTo>
                  <a:pt x="17" y="54"/>
                </a:lnTo>
                <a:lnTo>
                  <a:pt x="17" y="54"/>
                </a:lnTo>
                <a:lnTo>
                  <a:pt x="19" y="58"/>
                </a:lnTo>
                <a:lnTo>
                  <a:pt x="23" y="65"/>
                </a:lnTo>
                <a:lnTo>
                  <a:pt x="23" y="65"/>
                </a:lnTo>
                <a:close/>
                <a:moveTo>
                  <a:pt x="136" y="59"/>
                </a:moveTo>
                <a:lnTo>
                  <a:pt x="157" y="59"/>
                </a:lnTo>
                <a:lnTo>
                  <a:pt x="157" y="59"/>
                </a:lnTo>
                <a:lnTo>
                  <a:pt x="149" y="70"/>
                </a:lnTo>
                <a:lnTo>
                  <a:pt x="143" y="79"/>
                </a:lnTo>
                <a:lnTo>
                  <a:pt x="139" y="89"/>
                </a:lnTo>
                <a:lnTo>
                  <a:pt x="139" y="89"/>
                </a:lnTo>
                <a:lnTo>
                  <a:pt x="138" y="91"/>
                </a:lnTo>
                <a:lnTo>
                  <a:pt x="139" y="94"/>
                </a:lnTo>
                <a:lnTo>
                  <a:pt x="141" y="94"/>
                </a:lnTo>
                <a:lnTo>
                  <a:pt x="142" y="92"/>
                </a:lnTo>
                <a:lnTo>
                  <a:pt x="148" y="89"/>
                </a:lnTo>
                <a:lnTo>
                  <a:pt x="157" y="83"/>
                </a:lnTo>
                <a:lnTo>
                  <a:pt x="157" y="83"/>
                </a:lnTo>
                <a:lnTo>
                  <a:pt x="179" y="64"/>
                </a:lnTo>
                <a:lnTo>
                  <a:pt x="193" y="51"/>
                </a:lnTo>
                <a:lnTo>
                  <a:pt x="193" y="51"/>
                </a:lnTo>
                <a:lnTo>
                  <a:pt x="206" y="51"/>
                </a:lnTo>
                <a:lnTo>
                  <a:pt x="217" y="51"/>
                </a:lnTo>
                <a:lnTo>
                  <a:pt x="217" y="51"/>
                </a:lnTo>
                <a:lnTo>
                  <a:pt x="285" y="68"/>
                </a:lnTo>
                <a:lnTo>
                  <a:pt x="338" y="81"/>
                </a:lnTo>
                <a:lnTo>
                  <a:pt x="358" y="86"/>
                </a:lnTo>
                <a:lnTo>
                  <a:pt x="370" y="91"/>
                </a:lnTo>
                <a:lnTo>
                  <a:pt x="370" y="91"/>
                </a:lnTo>
                <a:lnTo>
                  <a:pt x="381" y="96"/>
                </a:lnTo>
                <a:lnTo>
                  <a:pt x="389" y="101"/>
                </a:lnTo>
                <a:lnTo>
                  <a:pt x="396" y="108"/>
                </a:lnTo>
                <a:lnTo>
                  <a:pt x="407" y="123"/>
                </a:lnTo>
                <a:lnTo>
                  <a:pt x="407" y="123"/>
                </a:lnTo>
                <a:lnTo>
                  <a:pt x="414" y="134"/>
                </a:lnTo>
                <a:lnTo>
                  <a:pt x="420" y="148"/>
                </a:lnTo>
                <a:lnTo>
                  <a:pt x="428" y="165"/>
                </a:lnTo>
                <a:lnTo>
                  <a:pt x="433" y="181"/>
                </a:lnTo>
                <a:lnTo>
                  <a:pt x="440" y="210"/>
                </a:lnTo>
                <a:lnTo>
                  <a:pt x="441" y="220"/>
                </a:lnTo>
                <a:lnTo>
                  <a:pt x="441" y="225"/>
                </a:lnTo>
                <a:lnTo>
                  <a:pt x="441" y="225"/>
                </a:lnTo>
                <a:lnTo>
                  <a:pt x="439" y="237"/>
                </a:lnTo>
                <a:lnTo>
                  <a:pt x="438" y="257"/>
                </a:lnTo>
                <a:lnTo>
                  <a:pt x="435" y="275"/>
                </a:lnTo>
                <a:lnTo>
                  <a:pt x="434" y="283"/>
                </a:lnTo>
                <a:lnTo>
                  <a:pt x="433" y="285"/>
                </a:lnTo>
                <a:lnTo>
                  <a:pt x="433" y="285"/>
                </a:lnTo>
                <a:lnTo>
                  <a:pt x="430" y="288"/>
                </a:lnTo>
                <a:lnTo>
                  <a:pt x="425" y="291"/>
                </a:lnTo>
                <a:lnTo>
                  <a:pt x="418" y="295"/>
                </a:lnTo>
                <a:lnTo>
                  <a:pt x="407" y="297"/>
                </a:lnTo>
                <a:lnTo>
                  <a:pt x="407" y="297"/>
                </a:lnTo>
                <a:lnTo>
                  <a:pt x="398" y="299"/>
                </a:lnTo>
                <a:lnTo>
                  <a:pt x="395" y="300"/>
                </a:lnTo>
                <a:lnTo>
                  <a:pt x="387" y="302"/>
                </a:lnTo>
                <a:lnTo>
                  <a:pt x="387" y="302"/>
                </a:lnTo>
                <a:lnTo>
                  <a:pt x="381" y="305"/>
                </a:lnTo>
                <a:lnTo>
                  <a:pt x="379" y="308"/>
                </a:lnTo>
                <a:lnTo>
                  <a:pt x="379" y="308"/>
                </a:lnTo>
                <a:lnTo>
                  <a:pt x="375" y="311"/>
                </a:lnTo>
                <a:lnTo>
                  <a:pt x="369" y="313"/>
                </a:lnTo>
                <a:lnTo>
                  <a:pt x="363" y="316"/>
                </a:lnTo>
                <a:lnTo>
                  <a:pt x="355" y="317"/>
                </a:lnTo>
                <a:lnTo>
                  <a:pt x="355" y="317"/>
                </a:lnTo>
                <a:lnTo>
                  <a:pt x="353" y="317"/>
                </a:lnTo>
                <a:lnTo>
                  <a:pt x="352" y="318"/>
                </a:lnTo>
                <a:lnTo>
                  <a:pt x="349" y="322"/>
                </a:lnTo>
                <a:lnTo>
                  <a:pt x="349" y="328"/>
                </a:lnTo>
                <a:lnTo>
                  <a:pt x="347" y="337"/>
                </a:lnTo>
                <a:lnTo>
                  <a:pt x="347" y="337"/>
                </a:lnTo>
                <a:lnTo>
                  <a:pt x="347" y="342"/>
                </a:lnTo>
                <a:lnTo>
                  <a:pt x="346" y="346"/>
                </a:lnTo>
                <a:lnTo>
                  <a:pt x="347" y="357"/>
                </a:lnTo>
                <a:lnTo>
                  <a:pt x="351" y="366"/>
                </a:lnTo>
                <a:lnTo>
                  <a:pt x="352" y="370"/>
                </a:lnTo>
                <a:lnTo>
                  <a:pt x="353" y="371"/>
                </a:lnTo>
                <a:lnTo>
                  <a:pt x="353" y="371"/>
                </a:lnTo>
                <a:lnTo>
                  <a:pt x="353" y="372"/>
                </a:lnTo>
                <a:lnTo>
                  <a:pt x="352" y="373"/>
                </a:lnTo>
                <a:lnTo>
                  <a:pt x="344" y="378"/>
                </a:lnTo>
                <a:lnTo>
                  <a:pt x="331" y="386"/>
                </a:lnTo>
                <a:lnTo>
                  <a:pt x="331" y="386"/>
                </a:lnTo>
                <a:lnTo>
                  <a:pt x="305" y="399"/>
                </a:lnTo>
                <a:lnTo>
                  <a:pt x="288" y="409"/>
                </a:lnTo>
                <a:lnTo>
                  <a:pt x="276" y="414"/>
                </a:lnTo>
                <a:lnTo>
                  <a:pt x="276" y="414"/>
                </a:lnTo>
                <a:lnTo>
                  <a:pt x="255" y="420"/>
                </a:lnTo>
                <a:lnTo>
                  <a:pt x="236" y="425"/>
                </a:lnTo>
                <a:lnTo>
                  <a:pt x="236" y="425"/>
                </a:lnTo>
                <a:lnTo>
                  <a:pt x="231" y="427"/>
                </a:lnTo>
                <a:lnTo>
                  <a:pt x="230" y="429"/>
                </a:lnTo>
                <a:lnTo>
                  <a:pt x="230" y="429"/>
                </a:lnTo>
                <a:lnTo>
                  <a:pt x="222" y="429"/>
                </a:lnTo>
                <a:lnTo>
                  <a:pt x="214" y="427"/>
                </a:lnTo>
                <a:lnTo>
                  <a:pt x="208" y="425"/>
                </a:lnTo>
                <a:lnTo>
                  <a:pt x="208" y="425"/>
                </a:lnTo>
                <a:lnTo>
                  <a:pt x="136" y="391"/>
                </a:lnTo>
                <a:lnTo>
                  <a:pt x="89" y="367"/>
                </a:lnTo>
                <a:lnTo>
                  <a:pt x="73" y="359"/>
                </a:lnTo>
                <a:lnTo>
                  <a:pt x="65" y="354"/>
                </a:lnTo>
                <a:lnTo>
                  <a:pt x="65" y="354"/>
                </a:lnTo>
                <a:lnTo>
                  <a:pt x="63" y="350"/>
                </a:lnTo>
                <a:lnTo>
                  <a:pt x="62" y="344"/>
                </a:lnTo>
                <a:lnTo>
                  <a:pt x="60" y="322"/>
                </a:lnTo>
                <a:lnTo>
                  <a:pt x="56" y="258"/>
                </a:lnTo>
                <a:lnTo>
                  <a:pt x="51" y="168"/>
                </a:lnTo>
                <a:lnTo>
                  <a:pt x="51" y="168"/>
                </a:lnTo>
                <a:lnTo>
                  <a:pt x="62" y="156"/>
                </a:lnTo>
                <a:lnTo>
                  <a:pt x="79" y="137"/>
                </a:lnTo>
                <a:lnTo>
                  <a:pt x="79" y="137"/>
                </a:lnTo>
                <a:lnTo>
                  <a:pt x="81" y="134"/>
                </a:lnTo>
                <a:lnTo>
                  <a:pt x="82" y="132"/>
                </a:lnTo>
                <a:lnTo>
                  <a:pt x="81" y="127"/>
                </a:lnTo>
                <a:lnTo>
                  <a:pt x="78" y="123"/>
                </a:lnTo>
                <a:lnTo>
                  <a:pt x="78" y="121"/>
                </a:lnTo>
                <a:lnTo>
                  <a:pt x="79" y="117"/>
                </a:lnTo>
                <a:lnTo>
                  <a:pt x="79" y="117"/>
                </a:lnTo>
                <a:lnTo>
                  <a:pt x="82" y="110"/>
                </a:lnTo>
                <a:lnTo>
                  <a:pt x="82" y="103"/>
                </a:lnTo>
                <a:lnTo>
                  <a:pt x="82" y="89"/>
                </a:lnTo>
                <a:lnTo>
                  <a:pt x="82" y="89"/>
                </a:lnTo>
                <a:lnTo>
                  <a:pt x="82" y="84"/>
                </a:lnTo>
                <a:lnTo>
                  <a:pt x="79" y="79"/>
                </a:lnTo>
                <a:lnTo>
                  <a:pt x="74" y="74"/>
                </a:lnTo>
                <a:lnTo>
                  <a:pt x="71" y="70"/>
                </a:lnTo>
                <a:lnTo>
                  <a:pt x="61" y="63"/>
                </a:lnTo>
                <a:lnTo>
                  <a:pt x="56" y="59"/>
                </a:lnTo>
                <a:lnTo>
                  <a:pt x="56" y="59"/>
                </a:lnTo>
                <a:lnTo>
                  <a:pt x="60" y="59"/>
                </a:lnTo>
                <a:lnTo>
                  <a:pt x="68" y="59"/>
                </a:lnTo>
                <a:lnTo>
                  <a:pt x="95" y="59"/>
                </a:lnTo>
                <a:lnTo>
                  <a:pt x="136" y="59"/>
                </a:lnTo>
                <a:lnTo>
                  <a:pt x="136" y="59"/>
                </a:lnTo>
                <a:close/>
                <a:moveTo>
                  <a:pt x="605" y="1793"/>
                </a:moveTo>
                <a:lnTo>
                  <a:pt x="605" y="1793"/>
                </a:lnTo>
                <a:lnTo>
                  <a:pt x="605" y="1793"/>
                </a:lnTo>
                <a:lnTo>
                  <a:pt x="605" y="1793"/>
                </a:lnTo>
                <a:lnTo>
                  <a:pt x="606" y="1797"/>
                </a:lnTo>
                <a:lnTo>
                  <a:pt x="605" y="1809"/>
                </a:lnTo>
                <a:lnTo>
                  <a:pt x="602" y="1824"/>
                </a:lnTo>
                <a:lnTo>
                  <a:pt x="601" y="1830"/>
                </a:lnTo>
                <a:lnTo>
                  <a:pt x="598" y="1833"/>
                </a:lnTo>
                <a:lnTo>
                  <a:pt x="598" y="1833"/>
                </a:lnTo>
                <a:lnTo>
                  <a:pt x="595" y="1835"/>
                </a:lnTo>
                <a:lnTo>
                  <a:pt x="587" y="1836"/>
                </a:lnTo>
                <a:lnTo>
                  <a:pt x="570" y="1840"/>
                </a:lnTo>
                <a:lnTo>
                  <a:pt x="553" y="1842"/>
                </a:lnTo>
                <a:lnTo>
                  <a:pt x="544" y="1841"/>
                </a:lnTo>
                <a:lnTo>
                  <a:pt x="544" y="1841"/>
                </a:lnTo>
                <a:lnTo>
                  <a:pt x="541" y="1838"/>
                </a:lnTo>
                <a:lnTo>
                  <a:pt x="538" y="1833"/>
                </a:lnTo>
                <a:lnTo>
                  <a:pt x="538" y="1833"/>
                </a:lnTo>
                <a:lnTo>
                  <a:pt x="542" y="1830"/>
                </a:lnTo>
                <a:lnTo>
                  <a:pt x="552" y="1825"/>
                </a:lnTo>
                <a:lnTo>
                  <a:pt x="579" y="1813"/>
                </a:lnTo>
                <a:lnTo>
                  <a:pt x="579" y="1813"/>
                </a:lnTo>
                <a:lnTo>
                  <a:pt x="589" y="1807"/>
                </a:lnTo>
                <a:lnTo>
                  <a:pt x="596" y="1802"/>
                </a:lnTo>
                <a:lnTo>
                  <a:pt x="605" y="1793"/>
                </a:lnTo>
                <a:lnTo>
                  <a:pt x="605" y="179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8">
            <a:extLst>
              <a:ext uri="{FF2B5EF4-FFF2-40B4-BE49-F238E27FC236}">
                <a16:creationId xmlns:a16="http://schemas.microsoft.com/office/drawing/2014/main" id="{BE5C2EE5-AF50-4710-AB07-BC80E11E71EA}"/>
              </a:ext>
            </a:extLst>
          </p:cNvPr>
          <p:cNvSpPr>
            <a:spLocks noEditPoints="1"/>
          </p:cNvSpPr>
          <p:nvPr/>
        </p:nvSpPr>
        <p:spPr bwMode="auto">
          <a:xfrm>
            <a:off x="6623756" y="815484"/>
            <a:ext cx="633696" cy="1608368"/>
          </a:xfrm>
          <a:custGeom>
            <a:avLst/>
            <a:gdLst>
              <a:gd name="T0" fmla="*/ 422 w 801"/>
              <a:gd name="T1" fmla="*/ 137 h 2033"/>
              <a:gd name="T2" fmla="*/ 304 w 801"/>
              <a:gd name="T3" fmla="*/ 175 h 2033"/>
              <a:gd name="T4" fmla="*/ 183 w 801"/>
              <a:gd name="T5" fmla="*/ 256 h 2033"/>
              <a:gd name="T6" fmla="*/ 58 w 801"/>
              <a:gd name="T7" fmla="*/ 378 h 2033"/>
              <a:gd name="T8" fmla="*/ 0 w 801"/>
              <a:gd name="T9" fmla="*/ 711 h 2033"/>
              <a:gd name="T10" fmla="*/ 17 w 801"/>
              <a:gd name="T11" fmla="*/ 844 h 2033"/>
              <a:gd name="T12" fmla="*/ 242 w 801"/>
              <a:gd name="T13" fmla="*/ 1006 h 2033"/>
              <a:gd name="T14" fmla="*/ 263 w 801"/>
              <a:gd name="T15" fmla="*/ 1106 h 2033"/>
              <a:gd name="T16" fmla="*/ 281 w 801"/>
              <a:gd name="T17" fmla="*/ 1104 h 2033"/>
              <a:gd name="T18" fmla="*/ 314 w 801"/>
              <a:gd name="T19" fmla="*/ 1218 h 2033"/>
              <a:gd name="T20" fmla="*/ 341 w 801"/>
              <a:gd name="T21" fmla="*/ 1638 h 2033"/>
              <a:gd name="T22" fmla="*/ 342 w 801"/>
              <a:gd name="T23" fmla="*/ 1905 h 2033"/>
              <a:gd name="T24" fmla="*/ 251 w 801"/>
              <a:gd name="T25" fmla="*/ 1932 h 2033"/>
              <a:gd name="T26" fmla="*/ 260 w 801"/>
              <a:gd name="T27" fmla="*/ 1980 h 2033"/>
              <a:gd name="T28" fmla="*/ 274 w 801"/>
              <a:gd name="T29" fmla="*/ 2024 h 2033"/>
              <a:gd name="T30" fmla="*/ 482 w 801"/>
              <a:gd name="T31" fmla="*/ 2028 h 2033"/>
              <a:gd name="T32" fmla="*/ 474 w 801"/>
              <a:gd name="T33" fmla="*/ 1997 h 2033"/>
              <a:gd name="T34" fmla="*/ 487 w 801"/>
              <a:gd name="T35" fmla="*/ 1965 h 2033"/>
              <a:gd name="T36" fmla="*/ 449 w 801"/>
              <a:gd name="T37" fmla="*/ 1787 h 2033"/>
              <a:gd name="T38" fmla="*/ 521 w 801"/>
              <a:gd name="T39" fmla="*/ 1133 h 2033"/>
              <a:gd name="T40" fmla="*/ 605 w 801"/>
              <a:gd name="T41" fmla="*/ 1028 h 2033"/>
              <a:gd name="T42" fmla="*/ 719 w 801"/>
              <a:gd name="T43" fmla="*/ 777 h 2033"/>
              <a:gd name="T44" fmla="*/ 798 w 801"/>
              <a:gd name="T45" fmla="*/ 606 h 2033"/>
              <a:gd name="T46" fmla="*/ 698 w 801"/>
              <a:gd name="T47" fmla="*/ 241 h 2033"/>
              <a:gd name="T48" fmla="*/ 653 w 801"/>
              <a:gd name="T49" fmla="*/ 164 h 2033"/>
              <a:gd name="T50" fmla="*/ 676 w 801"/>
              <a:gd name="T51" fmla="*/ 79 h 2033"/>
              <a:gd name="T52" fmla="*/ 676 w 801"/>
              <a:gd name="T53" fmla="*/ 41 h 2033"/>
              <a:gd name="T54" fmla="*/ 654 w 801"/>
              <a:gd name="T55" fmla="*/ 18 h 2033"/>
              <a:gd name="T56" fmla="*/ 618 w 801"/>
              <a:gd name="T57" fmla="*/ 2 h 2033"/>
              <a:gd name="T58" fmla="*/ 582 w 801"/>
              <a:gd name="T59" fmla="*/ 67 h 2033"/>
              <a:gd name="T60" fmla="*/ 636 w 801"/>
              <a:gd name="T61" fmla="*/ 37 h 2033"/>
              <a:gd name="T62" fmla="*/ 582 w 801"/>
              <a:gd name="T63" fmla="*/ 67 h 2033"/>
              <a:gd name="T64" fmla="*/ 553 w 801"/>
              <a:gd name="T65" fmla="*/ 147 h 2033"/>
              <a:gd name="T66" fmla="*/ 504 w 801"/>
              <a:gd name="T67" fmla="*/ 134 h 2033"/>
              <a:gd name="T68" fmla="*/ 407 w 801"/>
              <a:gd name="T69" fmla="*/ 207 h 2033"/>
              <a:gd name="T70" fmla="*/ 467 w 801"/>
              <a:gd name="T71" fmla="*/ 207 h 2033"/>
              <a:gd name="T72" fmla="*/ 545 w 801"/>
              <a:gd name="T73" fmla="*/ 261 h 2033"/>
              <a:gd name="T74" fmla="*/ 609 w 801"/>
              <a:gd name="T75" fmla="*/ 296 h 2033"/>
              <a:gd name="T76" fmla="*/ 636 w 801"/>
              <a:gd name="T77" fmla="*/ 312 h 2033"/>
              <a:gd name="T78" fmla="*/ 690 w 801"/>
              <a:gd name="T79" fmla="*/ 608 h 2033"/>
              <a:gd name="T80" fmla="*/ 575 w 801"/>
              <a:gd name="T81" fmla="*/ 758 h 2033"/>
              <a:gd name="T82" fmla="*/ 389 w 801"/>
              <a:gd name="T83" fmla="*/ 833 h 2033"/>
              <a:gd name="T84" fmla="*/ 313 w 801"/>
              <a:gd name="T85" fmla="*/ 842 h 2033"/>
              <a:gd name="T86" fmla="*/ 275 w 801"/>
              <a:gd name="T87" fmla="*/ 731 h 2033"/>
              <a:gd name="T88" fmla="*/ 287 w 801"/>
              <a:gd name="T89" fmla="*/ 710 h 2033"/>
              <a:gd name="T90" fmla="*/ 302 w 801"/>
              <a:gd name="T91" fmla="*/ 664 h 2033"/>
              <a:gd name="T92" fmla="*/ 286 w 801"/>
              <a:gd name="T93" fmla="*/ 608 h 2033"/>
              <a:gd name="T94" fmla="*/ 304 w 801"/>
              <a:gd name="T95" fmla="*/ 540 h 2033"/>
              <a:gd name="T96" fmla="*/ 271 w 801"/>
              <a:gd name="T97" fmla="*/ 412 h 2033"/>
              <a:gd name="T98" fmla="*/ 399 w 801"/>
              <a:gd name="T99" fmla="*/ 215 h 2033"/>
              <a:gd name="T100" fmla="*/ 168 w 801"/>
              <a:gd name="T101" fmla="*/ 429 h 2033"/>
              <a:gd name="T102" fmla="*/ 121 w 801"/>
              <a:gd name="T103" fmla="*/ 440 h 2033"/>
              <a:gd name="T104" fmla="*/ 304 w 801"/>
              <a:gd name="T105" fmla="*/ 226 h 2033"/>
              <a:gd name="T106" fmla="*/ 293 w 801"/>
              <a:gd name="T107" fmla="*/ 2006 h 2033"/>
              <a:gd name="T108" fmla="*/ 359 w 801"/>
              <a:gd name="T109" fmla="*/ 1983 h 2033"/>
              <a:gd name="T110" fmla="*/ 396 w 801"/>
              <a:gd name="T111" fmla="*/ 1974 h 2033"/>
              <a:gd name="T112" fmla="*/ 458 w 801"/>
              <a:gd name="T113" fmla="*/ 1990 h 2033"/>
              <a:gd name="T114" fmla="*/ 362 w 801"/>
              <a:gd name="T115" fmla="*/ 2001 h 20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01" h="2033">
                <a:moveTo>
                  <a:pt x="467" y="132"/>
                </a:moveTo>
                <a:lnTo>
                  <a:pt x="467" y="132"/>
                </a:lnTo>
                <a:lnTo>
                  <a:pt x="459" y="131"/>
                </a:lnTo>
                <a:lnTo>
                  <a:pt x="447" y="129"/>
                </a:lnTo>
                <a:lnTo>
                  <a:pt x="434" y="129"/>
                </a:lnTo>
                <a:lnTo>
                  <a:pt x="431" y="131"/>
                </a:lnTo>
                <a:lnTo>
                  <a:pt x="427" y="132"/>
                </a:lnTo>
                <a:lnTo>
                  <a:pt x="427" y="132"/>
                </a:lnTo>
                <a:lnTo>
                  <a:pt x="422" y="137"/>
                </a:lnTo>
                <a:lnTo>
                  <a:pt x="412" y="142"/>
                </a:lnTo>
                <a:lnTo>
                  <a:pt x="400" y="147"/>
                </a:lnTo>
                <a:lnTo>
                  <a:pt x="388" y="149"/>
                </a:lnTo>
                <a:lnTo>
                  <a:pt x="388" y="149"/>
                </a:lnTo>
                <a:lnTo>
                  <a:pt x="379" y="150"/>
                </a:lnTo>
                <a:lnTo>
                  <a:pt x="368" y="154"/>
                </a:lnTo>
                <a:lnTo>
                  <a:pt x="342" y="161"/>
                </a:lnTo>
                <a:lnTo>
                  <a:pt x="304" y="175"/>
                </a:lnTo>
                <a:lnTo>
                  <a:pt x="304" y="175"/>
                </a:lnTo>
                <a:lnTo>
                  <a:pt x="290" y="182"/>
                </a:lnTo>
                <a:lnTo>
                  <a:pt x="260" y="198"/>
                </a:lnTo>
                <a:lnTo>
                  <a:pt x="244" y="208"/>
                </a:lnTo>
                <a:lnTo>
                  <a:pt x="228" y="218"/>
                </a:lnTo>
                <a:lnTo>
                  <a:pt x="216" y="226"/>
                </a:lnTo>
                <a:lnTo>
                  <a:pt x="207" y="235"/>
                </a:lnTo>
                <a:lnTo>
                  <a:pt x="207" y="235"/>
                </a:lnTo>
                <a:lnTo>
                  <a:pt x="199" y="243"/>
                </a:lnTo>
                <a:lnTo>
                  <a:pt x="183" y="256"/>
                </a:lnTo>
                <a:lnTo>
                  <a:pt x="141" y="286"/>
                </a:lnTo>
                <a:lnTo>
                  <a:pt x="118" y="304"/>
                </a:lnTo>
                <a:lnTo>
                  <a:pt x="98" y="321"/>
                </a:lnTo>
                <a:lnTo>
                  <a:pt x="81" y="336"/>
                </a:lnTo>
                <a:lnTo>
                  <a:pt x="75" y="343"/>
                </a:lnTo>
                <a:lnTo>
                  <a:pt x="71" y="349"/>
                </a:lnTo>
                <a:lnTo>
                  <a:pt x="71" y="349"/>
                </a:lnTo>
                <a:lnTo>
                  <a:pt x="65" y="363"/>
                </a:lnTo>
                <a:lnTo>
                  <a:pt x="58" y="378"/>
                </a:lnTo>
                <a:lnTo>
                  <a:pt x="45" y="413"/>
                </a:lnTo>
                <a:lnTo>
                  <a:pt x="34" y="446"/>
                </a:lnTo>
                <a:lnTo>
                  <a:pt x="28" y="466"/>
                </a:lnTo>
                <a:lnTo>
                  <a:pt x="28" y="466"/>
                </a:lnTo>
                <a:lnTo>
                  <a:pt x="26" y="482"/>
                </a:lnTo>
                <a:lnTo>
                  <a:pt x="22" y="511"/>
                </a:lnTo>
                <a:lnTo>
                  <a:pt x="12" y="597"/>
                </a:lnTo>
                <a:lnTo>
                  <a:pt x="2" y="682"/>
                </a:lnTo>
                <a:lnTo>
                  <a:pt x="0" y="711"/>
                </a:lnTo>
                <a:lnTo>
                  <a:pt x="0" y="726"/>
                </a:lnTo>
                <a:lnTo>
                  <a:pt x="0" y="726"/>
                </a:lnTo>
                <a:lnTo>
                  <a:pt x="2" y="776"/>
                </a:lnTo>
                <a:lnTo>
                  <a:pt x="2" y="804"/>
                </a:lnTo>
                <a:lnTo>
                  <a:pt x="2" y="820"/>
                </a:lnTo>
                <a:lnTo>
                  <a:pt x="2" y="820"/>
                </a:lnTo>
                <a:lnTo>
                  <a:pt x="4" y="823"/>
                </a:lnTo>
                <a:lnTo>
                  <a:pt x="6" y="828"/>
                </a:lnTo>
                <a:lnTo>
                  <a:pt x="17" y="844"/>
                </a:lnTo>
                <a:lnTo>
                  <a:pt x="51" y="889"/>
                </a:lnTo>
                <a:lnTo>
                  <a:pt x="88" y="933"/>
                </a:lnTo>
                <a:lnTo>
                  <a:pt x="102" y="948"/>
                </a:lnTo>
                <a:lnTo>
                  <a:pt x="108" y="954"/>
                </a:lnTo>
                <a:lnTo>
                  <a:pt x="108" y="954"/>
                </a:lnTo>
                <a:lnTo>
                  <a:pt x="132" y="963"/>
                </a:lnTo>
                <a:lnTo>
                  <a:pt x="178" y="981"/>
                </a:lnTo>
                <a:lnTo>
                  <a:pt x="242" y="1006"/>
                </a:lnTo>
                <a:lnTo>
                  <a:pt x="242" y="1006"/>
                </a:lnTo>
                <a:lnTo>
                  <a:pt x="250" y="1035"/>
                </a:lnTo>
                <a:lnTo>
                  <a:pt x="255" y="1058"/>
                </a:lnTo>
                <a:lnTo>
                  <a:pt x="256" y="1068"/>
                </a:lnTo>
                <a:lnTo>
                  <a:pt x="256" y="1074"/>
                </a:lnTo>
                <a:lnTo>
                  <a:pt x="256" y="1074"/>
                </a:lnTo>
                <a:lnTo>
                  <a:pt x="256" y="1087"/>
                </a:lnTo>
                <a:lnTo>
                  <a:pt x="259" y="1099"/>
                </a:lnTo>
                <a:lnTo>
                  <a:pt x="260" y="1104"/>
                </a:lnTo>
                <a:lnTo>
                  <a:pt x="263" y="1106"/>
                </a:lnTo>
                <a:lnTo>
                  <a:pt x="265" y="1107"/>
                </a:lnTo>
                <a:lnTo>
                  <a:pt x="267" y="1106"/>
                </a:lnTo>
                <a:lnTo>
                  <a:pt x="267" y="1106"/>
                </a:lnTo>
                <a:lnTo>
                  <a:pt x="278" y="1090"/>
                </a:lnTo>
                <a:lnTo>
                  <a:pt x="282" y="1088"/>
                </a:lnTo>
                <a:lnTo>
                  <a:pt x="282" y="1088"/>
                </a:lnTo>
                <a:lnTo>
                  <a:pt x="282" y="1092"/>
                </a:lnTo>
                <a:lnTo>
                  <a:pt x="282" y="1092"/>
                </a:lnTo>
                <a:lnTo>
                  <a:pt x="281" y="1104"/>
                </a:lnTo>
                <a:lnTo>
                  <a:pt x="281" y="1120"/>
                </a:lnTo>
                <a:lnTo>
                  <a:pt x="282" y="1143"/>
                </a:lnTo>
                <a:lnTo>
                  <a:pt x="282" y="1143"/>
                </a:lnTo>
                <a:lnTo>
                  <a:pt x="286" y="1147"/>
                </a:lnTo>
                <a:lnTo>
                  <a:pt x="293" y="1154"/>
                </a:lnTo>
                <a:lnTo>
                  <a:pt x="304" y="1163"/>
                </a:lnTo>
                <a:lnTo>
                  <a:pt x="304" y="1163"/>
                </a:lnTo>
                <a:lnTo>
                  <a:pt x="310" y="1193"/>
                </a:lnTo>
                <a:lnTo>
                  <a:pt x="314" y="1218"/>
                </a:lnTo>
                <a:lnTo>
                  <a:pt x="317" y="1238"/>
                </a:lnTo>
                <a:lnTo>
                  <a:pt x="317" y="1238"/>
                </a:lnTo>
                <a:lnTo>
                  <a:pt x="315" y="1342"/>
                </a:lnTo>
                <a:lnTo>
                  <a:pt x="315" y="1414"/>
                </a:lnTo>
                <a:lnTo>
                  <a:pt x="317" y="1466"/>
                </a:lnTo>
                <a:lnTo>
                  <a:pt x="317" y="1466"/>
                </a:lnTo>
                <a:lnTo>
                  <a:pt x="319" y="1492"/>
                </a:lnTo>
                <a:lnTo>
                  <a:pt x="325" y="1532"/>
                </a:lnTo>
                <a:lnTo>
                  <a:pt x="341" y="1638"/>
                </a:lnTo>
                <a:lnTo>
                  <a:pt x="364" y="1776"/>
                </a:lnTo>
                <a:lnTo>
                  <a:pt x="353" y="1797"/>
                </a:lnTo>
                <a:lnTo>
                  <a:pt x="353" y="1797"/>
                </a:lnTo>
                <a:lnTo>
                  <a:pt x="353" y="1813"/>
                </a:lnTo>
                <a:lnTo>
                  <a:pt x="353" y="1827"/>
                </a:lnTo>
                <a:lnTo>
                  <a:pt x="353" y="1840"/>
                </a:lnTo>
                <a:lnTo>
                  <a:pt x="353" y="1840"/>
                </a:lnTo>
                <a:lnTo>
                  <a:pt x="347" y="1882"/>
                </a:lnTo>
                <a:lnTo>
                  <a:pt x="342" y="1905"/>
                </a:lnTo>
                <a:lnTo>
                  <a:pt x="341" y="1914"/>
                </a:lnTo>
                <a:lnTo>
                  <a:pt x="339" y="1916"/>
                </a:lnTo>
                <a:lnTo>
                  <a:pt x="339" y="1916"/>
                </a:lnTo>
                <a:lnTo>
                  <a:pt x="334" y="1917"/>
                </a:lnTo>
                <a:lnTo>
                  <a:pt x="324" y="1919"/>
                </a:lnTo>
                <a:lnTo>
                  <a:pt x="294" y="1922"/>
                </a:lnTo>
                <a:lnTo>
                  <a:pt x="278" y="1925"/>
                </a:lnTo>
                <a:lnTo>
                  <a:pt x="264" y="1929"/>
                </a:lnTo>
                <a:lnTo>
                  <a:pt x="251" y="1932"/>
                </a:lnTo>
                <a:lnTo>
                  <a:pt x="248" y="1935"/>
                </a:lnTo>
                <a:lnTo>
                  <a:pt x="245" y="1937"/>
                </a:lnTo>
                <a:lnTo>
                  <a:pt x="245" y="1937"/>
                </a:lnTo>
                <a:lnTo>
                  <a:pt x="243" y="1940"/>
                </a:lnTo>
                <a:lnTo>
                  <a:pt x="243" y="1943"/>
                </a:lnTo>
                <a:lnTo>
                  <a:pt x="243" y="1951"/>
                </a:lnTo>
                <a:lnTo>
                  <a:pt x="247" y="1958"/>
                </a:lnTo>
                <a:lnTo>
                  <a:pt x="250" y="1967"/>
                </a:lnTo>
                <a:lnTo>
                  <a:pt x="260" y="1980"/>
                </a:lnTo>
                <a:lnTo>
                  <a:pt x="265" y="1985"/>
                </a:lnTo>
                <a:lnTo>
                  <a:pt x="265" y="1985"/>
                </a:lnTo>
                <a:lnTo>
                  <a:pt x="260" y="1997"/>
                </a:lnTo>
                <a:lnTo>
                  <a:pt x="258" y="2007"/>
                </a:lnTo>
                <a:lnTo>
                  <a:pt x="258" y="2011"/>
                </a:lnTo>
                <a:lnTo>
                  <a:pt x="259" y="2014"/>
                </a:lnTo>
                <a:lnTo>
                  <a:pt x="259" y="2014"/>
                </a:lnTo>
                <a:lnTo>
                  <a:pt x="265" y="2019"/>
                </a:lnTo>
                <a:lnTo>
                  <a:pt x="274" y="2024"/>
                </a:lnTo>
                <a:lnTo>
                  <a:pt x="283" y="2028"/>
                </a:lnTo>
                <a:lnTo>
                  <a:pt x="293" y="2030"/>
                </a:lnTo>
                <a:lnTo>
                  <a:pt x="293" y="2030"/>
                </a:lnTo>
                <a:lnTo>
                  <a:pt x="304" y="2032"/>
                </a:lnTo>
                <a:lnTo>
                  <a:pt x="326" y="2033"/>
                </a:lnTo>
                <a:lnTo>
                  <a:pt x="388" y="2033"/>
                </a:lnTo>
                <a:lnTo>
                  <a:pt x="449" y="2032"/>
                </a:lnTo>
                <a:lnTo>
                  <a:pt x="470" y="2030"/>
                </a:lnTo>
                <a:lnTo>
                  <a:pt x="482" y="2028"/>
                </a:lnTo>
                <a:lnTo>
                  <a:pt x="482" y="2028"/>
                </a:lnTo>
                <a:lnTo>
                  <a:pt x="492" y="2024"/>
                </a:lnTo>
                <a:lnTo>
                  <a:pt x="502" y="2022"/>
                </a:lnTo>
                <a:lnTo>
                  <a:pt x="504" y="2021"/>
                </a:lnTo>
                <a:lnTo>
                  <a:pt x="506" y="2019"/>
                </a:lnTo>
                <a:lnTo>
                  <a:pt x="506" y="2017"/>
                </a:lnTo>
                <a:lnTo>
                  <a:pt x="502" y="2014"/>
                </a:lnTo>
                <a:lnTo>
                  <a:pt x="502" y="2014"/>
                </a:lnTo>
                <a:lnTo>
                  <a:pt x="474" y="1997"/>
                </a:lnTo>
                <a:lnTo>
                  <a:pt x="474" y="1980"/>
                </a:lnTo>
                <a:lnTo>
                  <a:pt x="474" y="1980"/>
                </a:lnTo>
                <a:lnTo>
                  <a:pt x="475" y="1979"/>
                </a:lnTo>
                <a:lnTo>
                  <a:pt x="480" y="1978"/>
                </a:lnTo>
                <a:lnTo>
                  <a:pt x="482" y="1975"/>
                </a:lnTo>
                <a:lnTo>
                  <a:pt x="485" y="1973"/>
                </a:lnTo>
                <a:lnTo>
                  <a:pt x="486" y="1970"/>
                </a:lnTo>
                <a:lnTo>
                  <a:pt x="487" y="1965"/>
                </a:lnTo>
                <a:lnTo>
                  <a:pt x="487" y="1965"/>
                </a:lnTo>
                <a:lnTo>
                  <a:pt x="486" y="1954"/>
                </a:lnTo>
                <a:lnTo>
                  <a:pt x="483" y="1933"/>
                </a:lnTo>
                <a:lnTo>
                  <a:pt x="474" y="1875"/>
                </a:lnTo>
                <a:lnTo>
                  <a:pt x="461" y="1818"/>
                </a:lnTo>
                <a:lnTo>
                  <a:pt x="456" y="1800"/>
                </a:lnTo>
                <a:lnTo>
                  <a:pt x="454" y="1794"/>
                </a:lnTo>
                <a:lnTo>
                  <a:pt x="453" y="1791"/>
                </a:lnTo>
                <a:lnTo>
                  <a:pt x="453" y="1791"/>
                </a:lnTo>
                <a:lnTo>
                  <a:pt x="449" y="1787"/>
                </a:lnTo>
                <a:lnTo>
                  <a:pt x="445" y="1782"/>
                </a:lnTo>
                <a:lnTo>
                  <a:pt x="442" y="1776"/>
                </a:lnTo>
                <a:lnTo>
                  <a:pt x="425" y="1417"/>
                </a:lnTo>
                <a:lnTo>
                  <a:pt x="425" y="1417"/>
                </a:lnTo>
                <a:lnTo>
                  <a:pt x="465" y="1296"/>
                </a:lnTo>
                <a:lnTo>
                  <a:pt x="496" y="1206"/>
                </a:lnTo>
                <a:lnTo>
                  <a:pt x="515" y="1148"/>
                </a:lnTo>
                <a:lnTo>
                  <a:pt x="515" y="1148"/>
                </a:lnTo>
                <a:lnTo>
                  <a:pt x="521" y="1133"/>
                </a:lnTo>
                <a:lnTo>
                  <a:pt x="528" y="1114"/>
                </a:lnTo>
                <a:lnTo>
                  <a:pt x="539" y="1073"/>
                </a:lnTo>
                <a:lnTo>
                  <a:pt x="550" y="1025"/>
                </a:lnTo>
                <a:lnTo>
                  <a:pt x="550" y="1025"/>
                </a:lnTo>
                <a:lnTo>
                  <a:pt x="558" y="1026"/>
                </a:lnTo>
                <a:lnTo>
                  <a:pt x="578" y="1029"/>
                </a:lnTo>
                <a:lnTo>
                  <a:pt x="589" y="1029"/>
                </a:lnTo>
                <a:lnTo>
                  <a:pt x="598" y="1029"/>
                </a:lnTo>
                <a:lnTo>
                  <a:pt x="605" y="1028"/>
                </a:lnTo>
                <a:lnTo>
                  <a:pt x="606" y="1028"/>
                </a:lnTo>
                <a:lnTo>
                  <a:pt x="607" y="1025"/>
                </a:lnTo>
                <a:lnTo>
                  <a:pt x="607" y="1025"/>
                </a:lnTo>
                <a:lnTo>
                  <a:pt x="616" y="958"/>
                </a:lnTo>
                <a:lnTo>
                  <a:pt x="636" y="937"/>
                </a:lnTo>
                <a:lnTo>
                  <a:pt x="636" y="900"/>
                </a:lnTo>
                <a:lnTo>
                  <a:pt x="636" y="900"/>
                </a:lnTo>
                <a:lnTo>
                  <a:pt x="661" y="862"/>
                </a:lnTo>
                <a:lnTo>
                  <a:pt x="719" y="777"/>
                </a:lnTo>
                <a:lnTo>
                  <a:pt x="750" y="731"/>
                </a:lnTo>
                <a:lnTo>
                  <a:pt x="777" y="687"/>
                </a:lnTo>
                <a:lnTo>
                  <a:pt x="787" y="668"/>
                </a:lnTo>
                <a:lnTo>
                  <a:pt x="795" y="652"/>
                </a:lnTo>
                <a:lnTo>
                  <a:pt x="800" y="640"/>
                </a:lnTo>
                <a:lnTo>
                  <a:pt x="801" y="635"/>
                </a:lnTo>
                <a:lnTo>
                  <a:pt x="801" y="631"/>
                </a:lnTo>
                <a:lnTo>
                  <a:pt x="801" y="631"/>
                </a:lnTo>
                <a:lnTo>
                  <a:pt x="798" y="606"/>
                </a:lnTo>
                <a:lnTo>
                  <a:pt x="793" y="580"/>
                </a:lnTo>
                <a:lnTo>
                  <a:pt x="787" y="549"/>
                </a:lnTo>
                <a:lnTo>
                  <a:pt x="787" y="549"/>
                </a:lnTo>
                <a:lnTo>
                  <a:pt x="771" y="505"/>
                </a:lnTo>
                <a:lnTo>
                  <a:pt x="737" y="410"/>
                </a:lnTo>
                <a:lnTo>
                  <a:pt x="687" y="274"/>
                </a:lnTo>
                <a:lnTo>
                  <a:pt x="707" y="248"/>
                </a:lnTo>
                <a:lnTo>
                  <a:pt x="707" y="248"/>
                </a:lnTo>
                <a:lnTo>
                  <a:pt x="698" y="241"/>
                </a:lnTo>
                <a:lnTo>
                  <a:pt x="692" y="234"/>
                </a:lnTo>
                <a:lnTo>
                  <a:pt x="687" y="226"/>
                </a:lnTo>
                <a:lnTo>
                  <a:pt x="687" y="226"/>
                </a:lnTo>
                <a:lnTo>
                  <a:pt x="680" y="214"/>
                </a:lnTo>
                <a:lnTo>
                  <a:pt x="669" y="197"/>
                </a:lnTo>
                <a:lnTo>
                  <a:pt x="659" y="178"/>
                </a:lnTo>
                <a:lnTo>
                  <a:pt x="655" y="170"/>
                </a:lnTo>
                <a:lnTo>
                  <a:pt x="653" y="164"/>
                </a:lnTo>
                <a:lnTo>
                  <a:pt x="653" y="164"/>
                </a:lnTo>
                <a:lnTo>
                  <a:pt x="653" y="155"/>
                </a:lnTo>
                <a:lnTo>
                  <a:pt x="654" y="144"/>
                </a:lnTo>
                <a:lnTo>
                  <a:pt x="659" y="117"/>
                </a:lnTo>
                <a:lnTo>
                  <a:pt x="665" y="94"/>
                </a:lnTo>
                <a:lnTo>
                  <a:pt x="668" y="86"/>
                </a:lnTo>
                <a:lnTo>
                  <a:pt x="670" y="83"/>
                </a:lnTo>
                <a:lnTo>
                  <a:pt x="670" y="83"/>
                </a:lnTo>
                <a:lnTo>
                  <a:pt x="672" y="81"/>
                </a:lnTo>
                <a:lnTo>
                  <a:pt x="676" y="79"/>
                </a:lnTo>
                <a:lnTo>
                  <a:pt x="680" y="74"/>
                </a:lnTo>
                <a:lnTo>
                  <a:pt x="683" y="68"/>
                </a:lnTo>
                <a:lnTo>
                  <a:pt x="687" y="62"/>
                </a:lnTo>
                <a:lnTo>
                  <a:pt x="688" y="56"/>
                </a:lnTo>
                <a:lnTo>
                  <a:pt x="687" y="51"/>
                </a:lnTo>
                <a:lnTo>
                  <a:pt x="686" y="48"/>
                </a:lnTo>
                <a:lnTo>
                  <a:pt x="685" y="46"/>
                </a:lnTo>
                <a:lnTo>
                  <a:pt x="685" y="46"/>
                </a:lnTo>
                <a:lnTo>
                  <a:pt x="676" y="41"/>
                </a:lnTo>
                <a:lnTo>
                  <a:pt x="671" y="39"/>
                </a:lnTo>
                <a:lnTo>
                  <a:pt x="664" y="37"/>
                </a:lnTo>
                <a:lnTo>
                  <a:pt x="664" y="37"/>
                </a:lnTo>
                <a:lnTo>
                  <a:pt x="647" y="35"/>
                </a:lnTo>
                <a:lnTo>
                  <a:pt x="647" y="35"/>
                </a:lnTo>
                <a:lnTo>
                  <a:pt x="649" y="32"/>
                </a:lnTo>
                <a:lnTo>
                  <a:pt x="652" y="27"/>
                </a:lnTo>
                <a:lnTo>
                  <a:pt x="654" y="21"/>
                </a:lnTo>
                <a:lnTo>
                  <a:pt x="654" y="18"/>
                </a:lnTo>
                <a:lnTo>
                  <a:pt x="653" y="15"/>
                </a:lnTo>
                <a:lnTo>
                  <a:pt x="653" y="15"/>
                </a:lnTo>
                <a:lnTo>
                  <a:pt x="650" y="12"/>
                </a:lnTo>
                <a:lnTo>
                  <a:pt x="647" y="9"/>
                </a:lnTo>
                <a:lnTo>
                  <a:pt x="637" y="4"/>
                </a:lnTo>
                <a:lnTo>
                  <a:pt x="628" y="2"/>
                </a:lnTo>
                <a:lnTo>
                  <a:pt x="621" y="0"/>
                </a:lnTo>
                <a:lnTo>
                  <a:pt x="621" y="0"/>
                </a:lnTo>
                <a:lnTo>
                  <a:pt x="618" y="2"/>
                </a:lnTo>
                <a:lnTo>
                  <a:pt x="614" y="5"/>
                </a:lnTo>
                <a:lnTo>
                  <a:pt x="595" y="21"/>
                </a:lnTo>
                <a:lnTo>
                  <a:pt x="545" y="67"/>
                </a:lnTo>
                <a:lnTo>
                  <a:pt x="493" y="112"/>
                </a:lnTo>
                <a:lnTo>
                  <a:pt x="475" y="127"/>
                </a:lnTo>
                <a:lnTo>
                  <a:pt x="470" y="131"/>
                </a:lnTo>
                <a:lnTo>
                  <a:pt x="467" y="132"/>
                </a:lnTo>
                <a:lnTo>
                  <a:pt x="467" y="132"/>
                </a:lnTo>
                <a:close/>
                <a:moveTo>
                  <a:pt x="582" y="67"/>
                </a:moveTo>
                <a:lnTo>
                  <a:pt x="582" y="67"/>
                </a:lnTo>
                <a:lnTo>
                  <a:pt x="585" y="62"/>
                </a:lnTo>
                <a:lnTo>
                  <a:pt x="596" y="51"/>
                </a:lnTo>
                <a:lnTo>
                  <a:pt x="609" y="40"/>
                </a:lnTo>
                <a:lnTo>
                  <a:pt x="614" y="36"/>
                </a:lnTo>
                <a:lnTo>
                  <a:pt x="616" y="35"/>
                </a:lnTo>
                <a:lnTo>
                  <a:pt x="616" y="35"/>
                </a:lnTo>
                <a:lnTo>
                  <a:pt x="626" y="36"/>
                </a:lnTo>
                <a:lnTo>
                  <a:pt x="636" y="37"/>
                </a:lnTo>
                <a:lnTo>
                  <a:pt x="636" y="37"/>
                </a:lnTo>
                <a:lnTo>
                  <a:pt x="634" y="39"/>
                </a:lnTo>
                <a:lnTo>
                  <a:pt x="631" y="42"/>
                </a:lnTo>
                <a:lnTo>
                  <a:pt x="618" y="52"/>
                </a:lnTo>
                <a:lnTo>
                  <a:pt x="599" y="67"/>
                </a:lnTo>
                <a:lnTo>
                  <a:pt x="599" y="67"/>
                </a:lnTo>
                <a:lnTo>
                  <a:pt x="591" y="66"/>
                </a:lnTo>
                <a:lnTo>
                  <a:pt x="582" y="67"/>
                </a:lnTo>
                <a:lnTo>
                  <a:pt x="582" y="67"/>
                </a:lnTo>
                <a:close/>
                <a:moveTo>
                  <a:pt x="558" y="86"/>
                </a:moveTo>
                <a:lnTo>
                  <a:pt x="558" y="86"/>
                </a:lnTo>
                <a:lnTo>
                  <a:pt x="562" y="84"/>
                </a:lnTo>
                <a:lnTo>
                  <a:pt x="566" y="84"/>
                </a:lnTo>
                <a:lnTo>
                  <a:pt x="574" y="86"/>
                </a:lnTo>
                <a:lnTo>
                  <a:pt x="582" y="90"/>
                </a:lnTo>
                <a:lnTo>
                  <a:pt x="584" y="91"/>
                </a:lnTo>
                <a:lnTo>
                  <a:pt x="567" y="115"/>
                </a:lnTo>
                <a:lnTo>
                  <a:pt x="553" y="147"/>
                </a:lnTo>
                <a:lnTo>
                  <a:pt x="553" y="147"/>
                </a:lnTo>
                <a:lnTo>
                  <a:pt x="533" y="149"/>
                </a:lnTo>
                <a:lnTo>
                  <a:pt x="518" y="151"/>
                </a:lnTo>
                <a:lnTo>
                  <a:pt x="510" y="151"/>
                </a:lnTo>
                <a:lnTo>
                  <a:pt x="510" y="151"/>
                </a:lnTo>
                <a:lnTo>
                  <a:pt x="509" y="150"/>
                </a:lnTo>
                <a:lnTo>
                  <a:pt x="510" y="148"/>
                </a:lnTo>
                <a:lnTo>
                  <a:pt x="513" y="143"/>
                </a:lnTo>
                <a:lnTo>
                  <a:pt x="504" y="134"/>
                </a:lnTo>
                <a:lnTo>
                  <a:pt x="504" y="134"/>
                </a:lnTo>
                <a:lnTo>
                  <a:pt x="529" y="113"/>
                </a:lnTo>
                <a:lnTo>
                  <a:pt x="558" y="86"/>
                </a:lnTo>
                <a:lnTo>
                  <a:pt x="558" y="86"/>
                </a:lnTo>
                <a:close/>
                <a:moveTo>
                  <a:pt x="399" y="215"/>
                </a:moveTo>
                <a:lnTo>
                  <a:pt x="399" y="215"/>
                </a:lnTo>
                <a:lnTo>
                  <a:pt x="401" y="213"/>
                </a:lnTo>
                <a:lnTo>
                  <a:pt x="404" y="210"/>
                </a:lnTo>
                <a:lnTo>
                  <a:pt x="407" y="207"/>
                </a:lnTo>
                <a:lnTo>
                  <a:pt x="407" y="207"/>
                </a:lnTo>
                <a:lnTo>
                  <a:pt x="425" y="210"/>
                </a:lnTo>
                <a:lnTo>
                  <a:pt x="439" y="214"/>
                </a:lnTo>
                <a:lnTo>
                  <a:pt x="450" y="215"/>
                </a:lnTo>
                <a:lnTo>
                  <a:pt x="450" y="215"/>
                </a:lnTo>
                <a:lnTo>
                  <a:pt x="456" y="214"/>
                </a:lnTo>
                <a:lnTo>
                  <a:pt x="460" y="213"/>
                </a:lnTo>
                <a:lnTo>
                  <a:pt x="467" y="207"/>
                </a:lnTo>
                <a:lnTo>
                  <a:pt x="467" y="207"/>
                </a:lnTo>
                <a:lnTo>
                  <a:pt x="475" y="199"/>
                </a:lnTo>
                <a:lnTo>
                  <a:pt x="476" y="198"/>
                </a:lnTo>
                <a:lnTo>
                  <a:pt x="490" y="186"/>
                </a:lnTo>
                <a:lnTo>
                  <a:pt x="490" y="186"/>
                </a:lnTo>
                <a:lnTo>
                  <a:pt x="515" y="229"/>
                </a:lnTo>
                <a:lnTo>
                  <a:pt x="515" y="229"/>
                </a:lnTo>
                <a:lnTo>
                  <a:pt x="521" y="236"/>
                </a:lnTo>
                <a:lnTo>
                  <a:pt x="529" y="243"/>
                </a:lnTo>
                <a:lnTo>
                  <a:pt x="545" y="261"/>
                </a:lnTo>
                <a:lnTo>
                  <a:pt x="545" y="261"/>
                </a:lnTo>
                <a:lnTo>
                  <a:pt x="550" y="264"/>
                </a:lnTo>
                <a:lnTo>
                  <a:pt x="556" y="267"/>
                </a:lnTo>
                <a:lnTo>
                  <a:pt x="574" y="273"/>
                </a:lnTo>
                <a:lnTo>
                  <a:pt x="593" y="278"/>
                </a:lnTo>
                <a:lnTo>
                  <a:pt x="599" y="280"/>
                </a:lnTo>
                <a:lnTo>
                  <a:pt x="601" y="283"/>
                </a:lnTo>
                <a:lnTo>
                  <a:pt x="601" y="283"/>
                </a:lnTo>
                <a:lnTo>
                  <a:pt x="609" y="296"/>
                </a:lnTo>
                <a:lnTo>
                  <a:pt x="611" y="304"/>
                </a:lnTo>
                <a:lnTo>
                  <a:pt x="612" y="309"/>
                </a:lnTo>
                <a:lnTo>
                  <a:pt x="612" y="309"/>
                </a:lnTo>
                <a:lnTo>
                  <a:pt x="614" y="311"/>
                </a:lnTo>
                <a:lnTo>
                  <a:pt x="616" y="312"/>
                </a:lnTo>
                <a:lnTo>
                  <a:pt x="623" y="313"/>
                </a:lnTo>
                <a:lnTo>
                  <a:pt x="632" y="312"/>
                </a:lnTo>
                <a:lnTo>
                  <a:pt x="636" y="312"/>
                </a:lnTo>
                <a:lnTo>
                  <a:pt x="636" y="312"/>
                </a:lnTo>
                <a:lnTo>
                  <a:pt x="638" y="323"/>
                </a:lnTo>
                <a:lnTo>
                  <a:pt x="644" y="353"/>
                </a:lnTo>
                <a:lnTo>
                  <a:pt x="661" y="445"/>
                </a:lnTo>
                <a:lnTo>
                  <a:pt x="680" y="539"/>
                </a:lnTo>
                <a:lnTo>
                  <a:pt x="690" y="592"/>
                </a:lnTo>
                <a:lnTo>
                  <a:pt x="690" y="592"/>
                </a:lnTo>
                <a:lnTo>
                  <a:pt x="691" y="598"/>
                </a:lnTo>
                <a:lnTo>
                  <a:pt x="691" y="603"/>
                </a:lnTo>
                <a:lnTo>
                  <a:pt x="690" y="608"/>
                </a:lnTo>
                <a:lnTo>
                  <a:pt x="688" y="612"/>
                </a:lnTo>
                <a:lnTo>
                  <a:pt x="683" y="618"/>
                </a:lnTo>
                <a:lnTo>
                  <a:pt x="679" y="623"/>
                </a:lnTo>
                <a:lnTo>
                  <a:pt x="679" y="623"/>
                </a:lnTo>
                <a:lnTo>
                  <a:pt x="628" y="691"/>
                </a:lnTo>
                <a:lnTo>
                  <a:pt x="594" y="736"/>
                </a:lnTo>
                <a:lnTo>
                  <a:pt x="582" y="750"/>
                </a:lnTo>
                <a:lnTo>
                  <a:pt x="575" y="758"/>
                </a:lnTo>
                <a:lnTo>
                  <a:pt x="575" y="758"/>
                </a:lnTo>
                <a:lnTo>
                  <a:pt x="555" y="768"/>
                </a:lnTo>
                <a:lnTo>
                  <a:pt x="513" y="785"/>
                </a:lnTo>
                <a:lnTo>
                  <a:pt x="466" y="803"/>
                </a:lnTo>
                <a:lnTo>
                  <a:pt x="448" y="810"/>
                </a:lnTo>
                <a:lnTo>
                  <a:pt x="433" y="814"/>
                </a:lnTo>
                <a:lnTo>
                  <a:pt x="433" y="814"/>
                </a:lnTo>
                <a:lnTo>
                  <a:pt x="422" y="818"/>
                </a:lnTo>
                <a:lnTo>
                  <a:pt x="411" y="822"/>
                </a:lnTo>
                <a:lnTo>
                  <a:pt x="389" y="833"/>
                </a:lnTo>
                <a:lnTo>
                  <a:pt x="371" y="842"/>
                </a:lnTo>
                <a:lnTo>
                  <a:pt x="362" y="846"/>
                </a:lnTo>
                <a:lnTo>
                  <a:pt x="356" y="849"/>
                </a:lnTo>
                <a:lnTo>
                  <a:pt x="356" y="849"/>
                </a:lnTo>
                <a:lnTo>
                  <a:pt x="350" y="850"/>
                </a:lnTo>
                <a:lnTo>
                  <a:pt x="344" y="849"/>
                </a:lnTo>
                <a:lnTo>
                  <a:pt x="329" y="847"/>
                </a:lnTo>
                <a:lnTo>
                  <a:pt x="313" y="842"/>
                </a:lnTo>
                <a:lnTo>
                  <a:pt x="313" y="842"/>
                </a:lnTo>
                <a:lnTo>
                  <a:pt x="276" y="786"/>
                </a:lnTo>
                <a:lnTo>
                  <a:pt x="276" y="786"/>
                </a:lnTo>
                <a:lnTo>
                  <a:pt x="275" y="782"/>
                </a:lnTo>
                <a:lnTo>
                  <a:pt x="274" y="776"/>
                </a:lnTo>
                <a:lnTo>
                  <a:pt x="271" y="761"/>
                </a:lnTo>
                <a:lnTo>
                  <a:pt x="270" y="748"/>
                </a:lnTo>
                <a:lnTo>
                  <a:pt x="271" y="741"/>
                </a:lnTo>
                <a:lnTo>
                  <a:pt x="271" y="741"/>
                </a:lnTo>
                <a:lnTo>
                  <a:pt x="275" y="731"/>
                </a:lnTo>
                <a:lnTo>
                  <a:pt x="276" y="726"/>
                </a:lnTo>
                <a:lnTo>
                  <a:pt x="276" y="720"/>
                </a:lnTo>
                <a:lnTo>
                  <a:pt x="276" y="720"/>
                </a:lnTo>
                <a:lnTo>
                  <a:pt x="277" y="716"/>
                </a:lnTo>
                <a:lnTo>
                  <a:pt x="280" y="715"/>
                </a:lnTo>
                <a:lnTo>
                  <a:pt x="282" y="714"/>
                </a:lnTo>
                <a:lnTo>
                  <a:pt x="285" y="711"/>
                </a:lnTo>
                <a:lnTo>
                  <a:pt x="285" y="711"/>
                </a:lnTo>
                <a:lnTo>
                  <a:pt x="287" y="710"/>
                </a:lnTo>
                <a:lnTo>
                  <a:pt x="290" y="709"/>
                </a:lnTo>
                <a:lnTo>
                  <a:pt x="292" y="707"/>
                </a:lnTo>
                <a:lnTo>
                  <a:pt x="293" y="706"/>
                </a:lnTo>
                <a:lnTo>
                  <a:pt x="293" y="706"/>
                </a:lnTo>
                <a:lnTo>
                  <a:pt x="297" y="694"/>
                </a:lnTo>
                <a:lnTo>
                  <a:pt x="302" y="674"/>
                </a:lnTo>
                <a:lnTo>
                  <a:pt x="302" y="674"/>
                </a:lnTo>
                <a:lnTo>
                  <a:pt x="302" y="669"/>
                </a:lnTo>
                <a:lnTo>
                  <a:pt x="302" y="664"/>
                </a:lnTo>
                <a:lnTo>
                  <a:pt x="297" y="653"/>
                </a:lnTo>
                <a:lnTo>
                  <a:pt x="291" y="641"/>
                </a:lnTo>
                <a:lnTo>
                  <a:pt x="287" y="634"/>
                </a:lnTo>
                <a:lnTo>
                  <a:pt x="285" y="626"/>
                </a:lnTo>
                <a:lnTo>
                  <a:pt x="285" y="626"/>
                </a:lnTo>
                <a:lnTo>
                  <a:pt x="283" y="619"/>
                </a:lnTo>
                <a:lnTo>
                  <a:pt x="283" y="614"/>
                </a:lnTo>
                <a:lnTo>
                  <a:pt x="283" y="610"/>
                </a:lnTo>
                <a:lnTo>
                  <a:pt x="286" y="608"/>
                </a:lnTo>
                <a:lnTo>
                  <a:pt x="291" y="604"/>
                </a:lnTo>
                <a:lnTo>
                  <a:pt x="293" y="601"/>
                </a:lnTo>
                <a:lnTo>
                  <a:pt x="296" y="597"/>
                </a:lnTo>
                <a:lnTo>
                  <a:pt x="296" y="597"/>
                </a:lnTo>
                <a:lnTo>
                  <a:pt x="302" y="587"/>
                </a:lnTo>
                <a:lnTo>
                  <a:pt x="304" y="575"/>
                </a:lnTo>
                <a:lnTo>
                  <a:pt x="305" y="560"/>
                </a:lnTo>
                <a:lnTo>
                  <a:pt x="304" y="540"/>
                </a:lnTo>
                <a:lnTo>
                  <a:pt x="304" y="540"/>
                </a:lnTo>
                <a:lnTo>
                  <a:pt x="302" y="528"/>
                </a:lnTo>
                <a:lnTo>
                  <a:pt x="297" y="516"/>
                </a:lnTo>
                <a:lnTo>
                  <a:pt x="290" y="504"/>
                </a:lnTo>
                <a:lnTo>
                  <a:pt x="282" y="493"/>
                </a:lnTo>
                <a:lnTo>
                  <a:pt x="269" y="473"/>
                </a:lnTo>
                <a:lnTo>
                  <a:pt x="263" y="466"/>
                </a:lnTo>
                <a:lnTo>
                  <a:pt x="263" y="466"/>
                </a:lnTo>
                <a:lnTo>
                  <a:pt x="266" y="440"/>
                </a:lnTo>
                <a:lnTo>
                  <a:pt x="271" y="412"/>
                </a:lnTo>
                <a:lnTo>
                  <a:pt x="271" y="412"/>
                </a:lnTo>
                <a:lnTo>
                  <a:pt x="334" y="280"/>
                </a:lnTo>
                <a:lnTo>
                  <a:pt x="334" y="280"/>
                </a:lnTo>
                <a:lnTo>
                  <a:pt x="337" y="275"/>
                </a:lnTo>
                <a:lnTo>
                  <a:pt x="345" y="267"/>
                </a:lnTo>
                <a:lnTo>
                  <a:pt x="367" y="245"/>
                </a:lnTo>
                <a:lnTo>
                  <a:pt x="389" y="224"/>
                </a:lnTo>
                <a:lnTo>
                  <a:pt x="399" y="215"/>
                </a:lnTo>
                <a:lnTo>
                  <a:pt x="399" y="215"/>
                </a:lnTo>
                <a:close/>
                <a:moveTo>
                  <a:pt x="299" y="240"/>
                </a:moveTo>
                <a:lnTo>
                  <a:pt x="233" y="323"/>
                </a:lnTo>
                <a:lnTo>
                  <a:pt x="194" y="423"/>
                </a:lnTo>
                <a:lnTo>
                  <a:pt x="194" y="423"/>
                </a:lnTo>
                <a:lnTo>
                  <a:pt x="182" y="425"/>
                </a:lnTo>
                <a:lnTo>
                  <a:pt x="173" y="426"/>
                </a:lnTo>
                <a:lnTo>
                  <a:pt x="169" y="428"/>
                </a:lnTo>
                <a:lnTo>
                  <a:pt x="168" y="429"/>
                </a:lnTo>
                <a:lnTo>
                  <a:pt x="168" y="429"/>
                </a:lnTo>
                <a:lnTo>
                  <a:pt x="166" y="430"/>
                </a:lnTo>
                <a:lnTo>
                  <a:pt x="162" y="431"/>
                </a:lnTo>
                <a:lnTo>
                  <a:pt x="152" y="435"/>
                </a:lnTo>
                <a:lnTo>
                  <a:pt x="142" y="437"/>
                </a:lnTo>
                <a:lnTo>
                  <a:pt x="136" y="440"/>
                </a:lnTo>
                <a:lnTo>
                  <a:pt x="136" y="440"/>
                </a:lnTo>
                <a:lnTo>
                  <a:pt x="135" y="441"/>
                </a:lnTo>
                <a:lnTo>
                  <a:pt x="131" y="441"/>
                </a:lnTo>
                <a:lnTo>
                  <a:pt x="121" y="440"/>
                </a:lnTo>
                <a:lnTo>
                  <a:pt x="108" y="437"/>
                </a:lnTo>
                <a:lnTo>
                  <a:pt x="108" y="437"/>
                </a:lnTo>
                <a:lnTo>
                  <a:pt x="151" y="369"/>
                </a:lnTo>
                <a:lnTo>
                  <a:pt x="151" y="369"/>
                </a:lnTo>
                <a:lnTo>
                  <a:pt x="179" y="329"/>
                </a:lnTo>
                <a:lnTo>
                  <a:pt x="205" y="295"/>
                </a:lnTo>
                <a:lnTo>
                  <a:pt x="205" y="295"/>
                </a:lnTo>
                <a:lnTo>
                  <a:pt x="256" y="259"/>
                </a:lnTo>
                <a:lnTo>
                  <a:pt x="304" y="226"/>
                </a:lnTo>
                <a:lnTo>
                  <a:pt x="299" y="240"/>
                </a:lnTo>
                <a:close/>
                <a:moveTo>
                  <a:pt x="328" y="2000"/>
                </a:moveTo>
                <a:lnTo>
                  <a:pt x="330" y="2008"/>
                </a:lnTo>
                <a:lnTo>
                  <a:pt x="330" y="2008"/>
                </a:lnTo>
                <a:lnTo>
                  <a:pt x="314" y="2008"/>
                </a:lnTo>
                <a:lnTo>
                  <a:pt x="296" y="2008"/>
                </a:lnTo>
                <a:lnTo>
                  <a:pt x="296" y="2008"/>
                </a:lnTo>
                <a:lnTo>
                  <a:pt x="294" y="2007"/>
                </a:lnTo>
                <a:lnTo>
                  <a:pt x="293" y="2006"/>
                </a:lnTo>
                <a:lnTo>
                  <a:pt x="288" y="2000"/>
                </a:lnTo>
                <a:lnTo>
                  <a:pt x="282" y="1991"/>
                </a:lnTo>
                <a:lnTo>
                  <a:pt x="328" y="1991"/>
                </a:lnTo>
                <a:lnTo>
                  <a:pt x="328" y="2000"/>
                </a:lnTo>
                <a:close/>
                <a:moveTo>
                  <a:pt x="359" y="1989"/>
                </a:moveTo>
                <a:lnTo>
                  <a:pt x="359" y="1989"/>
                </a:lnTo>
                <a:lnTo>
                  <a:pt x="359" y="1984"/>
                </a:lnTo>
                <a:lnTo>
                  <a:pt x="359" y="1983"/>
                </a:lnTo>
                <a:lnTo>
                  <a:pt x="359" y="1983"/>
                </a:lnTo>
                <a:lnTo>
                  <a:pt x="364" y="1980"/>
                </a:lnTo>
                <a:lnTo>
                  <a:pt x="373" y="1976"/>
                </a:lnTo>
                <a:lnTo>
                  <a:pt x="373" y="1976"/>
                </a:lnTo>
                <a:lnTo>
                  <a:pt x="378" y="1975"/>
                </a:lnTo>
                <a:lnTo>
                  <a:pt x="383" y="1973"/>
                </a:lnTo>
                <a:lnTo>
                  <a:pt x="390" y="1971"/>
                </a:lnTo>
                <a:lnTo>
                  <a:pt x="390" y="1971"/>
                </a:lnTo>
                <a:lnTo>
                  <a:pt x="393" y="1971"/>
                </a:lnTo>
                <a:lnTo>
                  <a:pt x="396" y="1974"/>
                </a:lnTo>
                <a:lnTo>
                  <a:pt x="401" y="1975"/>
                </a:lnTo>
                <a:lnTo>
                  <a:pt x="407" y="1976"/>
                </a:lnTo>
                <a:lnTo>
                  <a:pt x="407" y="1976"/>
                </a:lnTo>
                <a:lnTo>
                  <a:pt x="418" y="1978"/>
                </a:lnTo>
                <a:lnTo>
                  <a:pt x="427" y="1976"/>
                </a:lnTo>
                <a:lnTo>
                  <a:pt x="427" y="1976"/>
                </a:lnTo>
                <a:lnTo>
                  <a:pt x="450" y="1974"/>
                </a:lnTo>
                <a:lnTo>
                  <a:pt x="450" y="1974"/>
                </a:lnTo>
                <a:lnTo>
                  <a:pt x="458" y="1990"/>
                </a:lnTo>
                <a:lnTo>
                  <a:pt x="463" y="2001"/>
                </a:lnTo>
                <a:lnTo>
                  <a:pt x="465" y="2008"/>
                </a:lnTo>
                <a:lnTo>
                  <a:pt x="465" y="2008"/>
                </a:lnTo>
                <a:lnTo>
                  <a:pt x="460" y="2010"/>
                </a:lnTo>
                <a:lnTo>
                  <a:pt x="449" y="2010"/>
                </a:lnTo>
                <a:lnTo>
                  <a:pt x="415" y="2011"/>
                </a:lnTo>
                <a:lnTo>
                  <a:pt x="364" y="2011"/>
                </a:lnTo>
                <a:lnTo>
                  <a:pt x="364" y="2011"/>
                </a:lnTo>
                <a:lnTo>
                  <a:pt x="362" y="2001"/>
                </a:lnTo>
                <a:lnTo>
                  <a:pt x="359" y="1994"/>
                </a:lnTo>
                <a:lnTo>
                  <a:pt x="359" y="1989"/>
                </a:lnTo>
                <a:lnTo>
                  <a:pt x="359" y="198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9">
            <a:extLst>
              <a:ext uri="{FF2B5EF4-FFF2-40B4-BE49-F238E27FC236}">
                <a16:creationId xmlns:a16="http://schemas.microsoft.com/office/drawing/2014/main" id="{2E16C629-D690-40EC-93D2-6F67F49CDA3B}"/>
              </a:ext>
            </a:extLst>
          </p:cNvPr>
          <p:cNvSpPr>
            <a:spLocks noEditPoints="1"/>
          </p:cNvSpPr>
          <p:nvPr/>
        </p:nvSpPr>
        <p:spPr bwMode="auto">
          <a:xfrm>
            <a:off x="8346339" y="844560"/>
            <a:ext cx="904961" cy="1630318"/>
          </a:xfrm>
          <a:custGeom>
            <a:avLst/>
            <a:gdLst>
              <a:gd name="T0" fmla="*/ 192 w 1043"/>
              <a:gd name="T1" fmla="*/ 3 h 1879"/>
              <a:gd name="T2" fmla="*/ 156 w 1043"/>
              <a:gd name="T3" fmla="*/ 18 h 1879"/>
              <a:gd name="T4" fmla="*/ 169 w 1043"/>
              <a:gd name="T5" fmla="*/ 37 h 1879"/>
              <a:gd name="T6" fmla="*/ 204 w 1043"/>
              <a:gd name="T7" fmla="*/ 57 h 1879"/>
              <a:gd name="T8" fmla="*/ 219 w 1043"/>
              <a:gd name="T9" fmla="*/ 79 h 1879"/>
              <a:gd name="T10" fmla="*/ 312 w 1043"/>
              <a:gd name="T11" fmla="*/ 199 h 1879"/>
              <a:gd name="T12" fmla="*/ 398 w 1043"/>
              <a:gd name="T13" fmla="*/ 344 h 1879"/>
              <a:gd name="T14" fmla="*/ 329 w 1043"/>
              <a:gd name="T15" fmla="*/ 453 h 1879"/>
              <a:gd name="T16" fmla="*/ 215 w 1043"/>
              <a:gd name="T17" fmla="*/ 650 h 1879"/>
              <a:gd name="T18" fmla="*/ 149 w 1043"/>
              <a:gd name="T19" fmla="*/ 786 h 1879"/>
              <a:gd name="T20" fmla="*/ 4 w 1043"/>
              <a:gd name="T21" fmla="*/ 797 h 1879"/>
              <a:gd name="T22" fmla="*/ 60 w 1043"/>
              <a:gd name="T23" fmla="*/ 834 h 1879"/>
              <a:gd name="T24" fmla="*/ 145 w 1043"/>
              <a:gd name="T25" fmla="*/ 829 h 1879"/>
              <a:gd name="T26" fmla="*/ 247 w 1043"/>
              <a:gd name="T27" fmla="*/ 1088 h 1879"/>
              <a:gd name="T28" fmla="*/ 518 w 1043"/>
              <a:gd name="T29" fmla="*/ 1530 h 1879"/>
              <a:gd name="T30" fmla="*/ 540 w 1043"/>
              <a:gd name="T31" fmla="*/ 1653 h 1879"/>
              <a:gd name="T32" fmla="*/ 484 w 1043"/>
              <a:gd name="T33" fmla="*/ 1785 h 1879"/>
              <a:gd name="T34" fmla="*/ 443 w 1043"/>
              <a:gd name="T35" fmla="*/ 1824 h 1879"/>
              <a:gd name="T36" fmla="*/ 460 w 1043"/>
              <a:gd name="T37" fmla="*/ 1868 h 1879"/>
              <a:gd name="T38" fmla="*/ 738 w 1043"/>
              <a:gd name="T39" fmla="*/ 1849 h 1879"/>
              <a:gd name="T40" fmla="*/ 692 w 1043"/>
              <a:gd name="T41" fmla="*/ 1823 h 1879"/>
              <a:gd name="T42" fmla="*/ 702 w 1043"/>
              <a:gd name="T43" fmla="*/ 1753 h 1879"/>
              <a:gd name="T44" fmla="*/ 649 w 1043"/>
              <a:gd name="T45" fmla="*/ 1634 h 1879"/>
              <a:gd name="T46" fmla="*/ 560 w 1043"/>
              <a:gd name="T47" fmla="*/ 1453 h 1879"/>
              <a:gd name="T48" fmla="*/ 452 w 1043"/>
              <a:gd name="T49" fmla="*/ 1009 h 1879"/>
              <a:gd name="T50" fmla="*/ 595 w 1043"/>
              <a:gd name="T51" fmla="*/ 1085 h 1879"/>
              <a:gd name="T52" fmla="*/ 744 w 1043"/>
              <a:gd name="T53" fmla="*/ 1085 h 1879"/>
              <a:gd name="T54" fmla="*/ 1016 w 1043"/>
              <a:gd name="T55" fmla="*/ 1140 h 1879"/>
              <a:gd name="T56" fmla="*/ 1040 w 1043"/>
              <a:gd name="T57" fmla="*/ 1113 h 1879"/>
              <a:gd name="T58" fmla="*/ 925 w 1043"/>
              <a:gd name="T59" fmla="*/ 1036 h 1879"/>
              <a:gd name="T60" fmla="*/ 848 w 1043"/>
              <a:gd name="T61" fmla="*/ 999 h 1879"/>
              <a:gd name="T62" fmla="*/ 787 w 1043"/>
              <a:gd name="T63" fmla="*/ 1002 h 1879"/>
              <a:gd name="T64" fmla="*/ 605 w 1043"/>
              <a:gd name="T65" fmla="*/ 985 h 1879"/>
              <a:gd name="T66" fmla="*/ 519 w 1043"/>
              <a:gd name="T67" fmla="*/ 841 h 1879"/>
              <a:gd name="T68" fmla="*/ 609 w 1043"/>
              <a:gd name="T69" fmla="*/ 805 h 1879"/>
              <a:gd name="T70" fmla="*/ 740 w 1043"/>
              <a:gd name="T71" fmla="*/ 799 h 1879"/>
              <a:gd name="T72" fmla="*/ 702 w 1043"/>
              <a:gd name="T73" fmla="*/ 771 h 1879"/>
              <a:gd name="T74" fmla="*/ 529 w 1043"/>
              <a:gd name="T75" fmla="*/ 737 h 1879"/>
              <a:gd name="T76" fmla="*/ 528 w 1043"/>
              <a:gd name="T77" fmla="*/ 645 h 1879"/>
              <a:gd name="T78" fmla="*/ 600 w 1043"/>
              <a:gd name="T79" fmla="*/ 554 h 1879"/>
              <a:gd name="T80" fmla="*/ 680 w 1043"/>
              <a:gd name="T81" fmla="*/ 508 h 1879"/>
              <a:gd name="T82" fmla="*/ 719 w 1043"/>
              <a:gd name="T83" fmla="*/ 526 h 1879"/>
              <a:gd name="T84" fmla="*/ 751 w 1043"/>
              <a:gd name="T85" fmla="*/ 560 h 1879"/>
              <a:gd name="T86" fmla="*/ 842 w 1043"/>
              <a:gd name="T87" fmla="*/ 519 h 1879"/>
              <a:gd name="T88" fmla="*/ 826 w 1043"/>
              <a:gd name="T89" fmla="*/ 437 h 1879"/>
              <a:gd name="T90" fmla="*/ 822 w 1043"/>
              <a:gd name="T91" fmla="*/ 362 h 1879"/>
              <a:gd name="T92" fmla="*/ 758 w 1043"/>
              <a:gd name="T93" fmla="*/ 318 h 1879"/>
              <a:gd name="T94" fmla="*/ 692 w 1043"/>
              <a:gd name="T95" fmla="*/ 291 h 1879"/>
              <a:gd name="T96" fmla="*/ 637 w 1043"/>
              <a:gd name="T97" fmla="*/ 291 h 1879"/>
              <a:gd name="T98" fmla="*/ 609 w 1043"/>
              <a:gd name="T99" fmla="*/ 326 h 1879"/>
              <a:gd name="T100" fmla="*/ 519 w 1043"/>
              <a:gd name="T101" fmla="*/ 259 h 1879"/>
              <a:gd name="T102" fmla="*/ 409 w 1043"/>
              <a:gd name="T103" fmla="*/ 162 h 1879"/>
              <a:gd name="T104" fmla="*/ 286 w 1043"/>
              <a:gd name="T105" fmla="*/ 57 h 1879"/>
              <a:gd name="T106" fmla="*/ 648 w 1043"/>
              <a:gd name="T107" fmla="*/ 1807 h 1879"/>
              <a:gd name="T108" fmla="*/ 588 w 1043"/>
              <a:gd name="T109" fmla="*/ 1847 h 1879"/>
              <a:gd name="T110" fmla="*/ 600 w 1043"/>
              <a:gd name="T111" fmla="*/ 1813 h 1879"/>
              <a:gd name="T112" fmla="*/ 560 w 1043"/>
              <a:gd name="T113" fmla="*/ 1844 h 1879"/>
              <a:gd name="T114" fmla="*/ 465 w 1043"/>
              <a:gd name="T115" fmla="*/ 1852 h 1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43" h="1879">
                <a:moveTo>
                  <a:pt x="238" y="5"/>
                </a:moveTo>
                <a:lnTo>
                  <a:pt x="238" y="5"/>
                </a:lnTo>
                <a:lnTo>
                  <a:pt x="231" y="3"/>
                </a:lnTo>
                <a:lnTo>
                  <a:pt x="225" y="0"/>
                </a:lnTo>
                <a:lnTo>
                  <a:pt x="219" y="0"/>
                </a:lnTo>
                <a:lnTo>
                  <a:pt x="212" y="0"/>
                </a:lnTo>
                <a:lnTo>
                  <a:pt x="201" y="2"/>
                </a:lnTo>
                <a:lnTo>
                  <a:pt x="192" y="3"/>
                </a:lnTo>
                <a:lnTo>
                  <a:pt x="192" y="3"/>
                </a:lnTo>
                <a:lnTo>
                  <a:pt x="179" y="4"/>
                </a:lnTo>
                <a:lnTo>
                  <a:pt x="163" y="6"/>
                </a:lnTo>
                <a:lnTo>
                  <a:pt x="157" y="8"/>
                </a:lnTo>
                <a:lnTo>
                  <a:pt x="151" y="10"/>
                </a:lnTo>
                <a:lnTo>
                  <a:pt x="149" y="11"/>
                </a:lnTo>
                <a:lnTo>
                  <a:pt x="149" y="13"/>
                </a:lnTo>
                <a:lnTo>
                  <a:pt x="150" y="14"/>
                </a:lnTo>
                <a:lnTo>
                  <a:pt x="150" y="14"/>
                </a:lnTo>
                <a:lnTo>
                  <a:pt x="156" y="18"/>
                </a:lnTo>
                <a:lnTo>
                  <a:pt x="163" y="20"/>
                </a:lnTo>
                <a:lnTo>
                  <a:pt x="172" y="22"/>
                </a:lnTo>
                <a:lnTo>
                  <a:pt x="172" y="22"/>
                </a:lnTo>
                <a:lnTo>
                  <a:pt x="169" y="25"/>
                </a:lnTo>
                <a:lnTo>
                  <a:pt x="166" y="30"/>
                </a:lnTo>
                <a:lnTo>
                  <a:pt x="165" y="32"/>
                </a:lnTo>
                <a:lnTo>
                  <a:pt x="165" y="33"/>
                </a:lnTo>
                <a:lnTo>
                  <a:pt x="166" y="36"/>
                </a:lnTo>
                <a:lnTo>
                  <a:pt x="169" y="37"/>
                </a:lnTo>
                <a:lnTo>
                  <a:pt x="169" y="37"/>
                </a:lnTo>
                <a:lnTo>
                  <a:pt x="184" y="40"/>
                </a:lnTo>
                <a:lnTo>
                  <a:pt x="189" y="41"/>
                </a:lnTo>
                <a:lnTo>
                  <a:pt x="192" y="42"/>
                </a:lnTo>
                <a:lnTo>
                  <a:pt x="192" y="42"/>
                </a:lnTo>
                <a:lnTo>
                  <a:pt x="200" y="48"/>
                </a:lnTo>
                <a:lnTo>
                  <a:pt x="204" y="53"/>
                </a:lnTo>
                <a:lnTo>
                  <a:pt x="204" y="54"/>
                </a:lnTo>
                <a:lnTo>
                  <a:pt x="204" y="57"/>
                </a:lnTo>
                <a:lnTo>
                  <a:pt x="204" y="57"/>
                </a:lnTo>
                <a:lnTo>
                  <a:pt x="199" y="63"/>
                </a:lnTo>
                <a:lnTo>
                  <a:pt x="194" y="73"/>
                </a:lnTo>
                <a:lnTo>
                  <a:pt x="193" y="76"/>
                </a:lnTo>
                <a:lnTo>
                  <a:pt x="192" y="80"/>
                </a:lnTo>
                <a:lnTo>
                  <a:pt x="194" y="83"/>
                </a:lnTo>
                <a:lnTo>
                  <a:pt x="198" y="83"/>
                </a:lnTo>
                <a:lnTo>
                  <a:pt x="198" y="83"/>
                </a:lnTo>
                <a:lnTo>
                  <a:pt x="219" y="79"/>
                </a:lnTo>
                <a:lnTo>
                  <a:pt x="230" y="76"/>
                </a:lnTo>
                <a:lnTo>
                  <a:pt x="230" y="76"/>
                </a:lnTo>
                <a:lnTo>
                  <a:pt x="254" y="106"/>
                </a:lnTo>
                <a:lnTo>
                  <a:pt x="271" y="130"/>
                </a:lnTo>
                <a:lnTo>
                  <a:pt x="279" y="140"/>
                </a:lnTo>
                <a:lnTo>
                  <a:pt x="284" y="149"/>
                </a:lnTo>
                <a:lnTo>
                  <a:pt x="284" y="149"/>
                </a:lnTo>
                <a:lnTo>
                  <a:pt x="293" y="168"/>
                </a:lnTo>
                <a:lnTo>
                  <a:pt x="312" y="199"/>
                </a:lnTo>
                <a:lnTo>
                  <a:pt x="329" y="230"/>
                </a:lnTo>
                <a:lnTo>
                  <a:pt x="344" y="251"/>
                </a:lnTo>
                <a:lnTo>
                  <a:pt x="344" y="251"/>
                </a:lnTo>
                <a:lnTo>
                  <a:pt x="358" y="273"/>
                </a:lnTo>
                <a:lnTo>
                  <a:pt x="368" y="288"/>
                </a:lnTo>
                <a:lnTo>
                  <a:pt x="379" y="303"/>
                </a:lnTo>
                <a:lnTo>
                  <a:pt x="388" y="321"/>
                </a:lnTo>
                <a:lnTo>
                  <a:pt x="395" y="337"/>
                </a:lnTo>
                <a:lnTo>
                  <a:pt x="398" y="344"/>
                </a:lnTo>
                <a:lnTo>
                  <a:pt x="399" y="350"/>
                </a:lnTo>
                <a:lnTo>
                  <a:pt x="399" y="357"/>
                </a:lnTo>
                <a:lnTo>
                  <a:pt x="398" y="362"/>
                </a:lnTo>
                <a:lnTo>
                  <a:pt x="398" y="362"/>
                </a:lnTo>
                <a:lnTo>
                  <a:pt x="392" y="375"/>
                </a:lnTo>
                <a:lnTo>
                  <a:pt x="382" y="388"/>
                </a:lnTo>
                <a:lnTo>
                  <a:pt x="369" y="404"/>
                </a:lnTo>
                <a:lnTo>
                  <a:pt x="356" y="421"/>
                </a:lnTo>
                <a:lnTo>
                  <a:pt x="329" y="453"/>
                </a:lnTo>
                <a:lnTo>
                  <a:pt x="309" y="477"/>
                </a:lnTo>
                <a:lnTo>
                  <a:pt x="309" y="477"/>
                </a:lnTo>
                <a:lnTo>
                  <a:pt x="301" y="489"/>
                </a:lnTo>
                <a:lnTo>
                  <a:pt x="290" y="506"/>
                </a:lnTo>
                <a:lnTo>
                  <a:pt x="264" y="551"/>
                </a:lnTo>
                <a:lnTo>
                  <a:pt x="238" y="598"/>
                </a:lnTo>
                <a:lnTo>
                  <a:pt x="221" y="634"/>
                </a:lnTo>
                <a:lnTo>
                  <a:pt x="221" y="634"/>
                </a:lnTo>
                <a:lnTo>
                  <a:pt x="215" y="650"/>
                </a:lnTo>
                <a:lnTo>
                  <a:pt x="210" y="669"/>
                </a:lnTo>
                <a:lnTo>
                  <a:pt x="199" y="717"/>
                </a:lnTo>
                <a:lnTo>
                  <a:pt x="189" y="760"/>
                </a:lnTo>
                <a:lnTo>
                  <a:pt x="185" y="775"/>
                </a:lnTo>
                <a:lnTo>
                  <a:pt x="184" y="782"/>
                </a:lnTo>
                <a:lnTo>
                  <a:pt x="184" y="782"/>
                </a:lnTo>
                <a:lnTo>
                  <a:pt x="180" y="783"/>
                </a:lnTo>
                <a:lnTo>
                  <a:pt x="173" y="785"/>
                </a:lnTo>
                <a:lnTo>
                  <a:pt x="149" y="786"/>
                </a:lnTo>
                <a:lnTo>
                  <a:pt x="80" y="787"/>
                </a:lnTo>
                <a:lnTo>
                  <a:pt x="44" y="787"/>
                </a:lnTo>
                <a:lnTo>
                  <a:pt x="17" y="789"/>
                </a:lnTo>
                <a:lnTo>
                  <a:pt x="7" y="791"/>
                </a:lnTo>
                <a:lnTo>
                  <a:pt x="1" y="792"/>
                </a:lnTo>
                <a:lnTo>
                  <a:pt x="0" y="793"/>
                </a:lnTo>
                <a:lnTo>
                  <a:pt x="0" y="794"/>
                </a:lnTo>
                <a:lnTo>
                  <a:pt x="4" y="797"/>
                </a:lnTo>
                <a:lnTo>
                  <a:pt x="4" y="797"/>
                </a:lnTo>
                <a:lnTo>
                  <a:pt x="27" y="807"/>
                </a:lnTo>
                <a:lnTo>
                  <a:pt x="45" y="815"/>
                </a:lnTo>
                <a:lnTo>
                  <a:pt x="57" y="821"/>
                </a:lnTo>
                <a:lnTo>
                  <a:pt x="59" y="824"/>
                </a:lnTo>
                <a:lnTo>
                  <a:pt x="58" y="825"/>
                </a:lnTo>
                <a:lnTo>
                  <a:pt x="58" y="825"/>
                </a:lnTo>
                <a:lnTo>
                  <a:pt x="58" y="826"/>
                </a:lnTo>
                <a:lnTo>
                  <a:pt x="58" y="830"/>
                </a:lnTo>
                <a:lnTo>
                  <a:pt x="60" y="834"/>
                </a:lnTo>
                <a:lnTo>
                  <a:pt x="64" y="836"/>
                </a:lnTo>
                <a:lnTo>
                  <a:pt x="69" y="840"/>
                </a:lnTo>
                <a:lnTo>
                  <a:pt x="75" y="841"/>
                </a:lnTo>
                <a:lnTo>
                  <a:pt x="82" y="841"/>
                </a:lnTo>
                <a:lnTo>
                  <a:pt x="90" y="840"/>
                </a:lnTo>
                <a:lnTo>
                  <a:pt x="90" y="840"/>
                </a:lnTo>
                <a:lnTo>
                  <a:pt x="107" y="834"/>
                </a:lnTo>
                <a:lnTo>
                  <a:pt x="126" y="830"/>
                </a:lnTo>
                <a:lnTo>
                  <a:pt x="145" y="829"/>
                </a:lnTo>
                <a:lnTo>
                  <a:pt x="152" y="830"/>
                </a:lnTo>
                <a:lnTo>
                  <a:pt x="158" y="831"/>
                </a:lnTo>
                <a:lnTo>
                  <a:pt x="158" y="831"/>
                </a:lnTo>
                <a:lnTo>
                  <a:pt x="188" y="842"/>
                </a:lnTo>
                <a:lnTo>
                  <a:pt x="209" y="851"/>
                </a:lnTo>
                <a:lnTo>
                  <a:pt x="209" y="851"/>
                </a:lnTo>
                <a:lnTo>
                  <a:pt x="227" y="970"/>
                </a:lnTo>
                <a:lnTo>
                  <a:pt x="241" y="1056"/>
                </a:lnTo>
                <a:lnTo>
                  <a:pt x="247" y="1088"/>
                </a:lnTo>
                <a:lnTo>
                  <a:pt x="252" y="1105"/>
                </a:lnTo>
                <a:lnTo>
                  <a:pt x="252" y="1105"/>
                </a:lnTo>
                <a:lnTo>
                  <a:pt x="263" y="1122"/>
                </a:lnTo>
                <a:lnTo>
                  <a:pt x="286" y="1155"/>
                </a:lnTo>
                <a:lnTo>
                  <a:pt x="352" y="1246"/>
                </a:lnTo>
                <a:lnTo>
                  <a:pt x="446" y="1370"/>
                </a:lnTo>
                <a:lnTo>
                  <a:pt x="446" y="1370"/>
                </a:lnTo>
                <a:lnTo>
                  <a:pt x="488" y="1463"/>
                </a:lnTo>
                <a:lnTo>
                  <a:pt x="518" y="1530"/>
                </a:lnTo>
                <a:lnTo>
                  <a:pt x="528" y="1553"/>
                </a:lnTo>
                <a:lnTo>
                  <a:pt x="531" y="1565"/>
                </a:lnTo>
                <a:lnTo>
                  <a:pt x="531" y="1565"/>
                </a:lnTo>
                <a:lnTo>
                  <a:pt x="534" y="1577"/>
                </a:lnTo>
                <a:lnTo>
                  <a:pt x="538" y="1593"/>
                </a:lnTo>
                <a:lnTo>
                  <a:pt x="542" y="1613"/>
                </a:lnTo>
                <a:lnTo>
                  <a:pt x="538" y="1636"/>
                </a:lnTo>
                <a:lnTo>
                  <a:pt x="540" y="1653"/>
                </a:lnTo>
                <a:lnTo>
                  <a:pt x="540" y="1653"/>
                </a:lnTo>
                <a:lnTo>
                  <a:pt x="540" y="1673"/>
                </a:lnTo>
                <a:lnTo>
                  <a:pt x="538" y="1707"/>
                </a:lnTo>
                <a:lnTo>
                  <a:pt x="534" y="1757"/>
                </a:lnTo>
                <a:lnTo>
                  <a:pt x="534" y="1757"/>
                </a:lnTo>
                <a:lnTo>
                  <a:pt x="513" y="1770"/>
                </a:lnTo>
                <a:lnTo>
                  <a:pt x="496" y="1780"/>
                </a:lnTo>
                <a:lnTo>
                  <a:pt x="488" y="1784"/>
                </a:lnTo>
                <a:lnTo>
                  <a:pt x="484" y="1785"/>
                </a:lnTo>
                <a:lnTo>
                  <a:pt x="484" y="1785"/>
                </a:lnTo>
                <a:lnTo>
                  <a:pt x="455" y="1788"/>
                </a:lnTo>
                <a:lnTo>
                  <a:pt x="442" y="1791"/>
                </a:lnTo>
                <a:lnTo>
                  <a:pt x="438" y="1793"/>
                </a:lnTo>
                <a:lnTo>
                  <a:pt x="437" y="1795"/>
                </a:lnTo>
                <a:lnTo>
                  <a:pt x="437" y="1796"/>
                </a:lnTo>
                <a:lnTo>
                  <a:pt x="437" y="1796"/>
                </a:lnTo>
                <a:lnTo>
                  <a:pt x="441" y="1812"/>
                </a:lnTo>
                <a:lnTo>
                  <a:pt x="443" y="1824"/>
                </a:lnTo>
                <a:lnTo>
                  <a:pt x="443" y="1824"/>
                </a:lnTo>
                <a:lnTo>
                  <a:pt x="441" y="1829"/>
                </a:lnTo>
                <a:lnTo>
                  <a:pt x="434" y="1838"/>
                </a:lnTo>
                <a:lnTo>
                  <a:pt x="430" y="1846"/>
                </a:lnTo>
                <a:lnTo>
                  <a:pt x="428" y="1850"/>
                </a:lnTo>
                <a:lnTo>
                  <a:pt x="428" y="1854"/>
                </a:lnTo>
                <a:lnTo>
                  <a:pt x="428" y="1854"/>
                </a:lnTo>
                <a:lnTo>
                  <a:pt x="432" y="1856"/>
                </a:lnTo>
                <a:lnTo>
                  <a:pt x="439" y="1860"/>
                </a:lnTo>
                <a:lnTo>
                  <a:pt x="460" y="1868"/>
                </a:lnTo>
                <a:lnTo>
                  <a:pt x="488" y="1879"/>
                </a:lnTo>
                <a:lnTo>
                  <a:pt x="488" y="1879"/>
                </a:lnTo>
                <a:lnTo>
                  <a:pt x="611" y="1869"/>
                </a:lnTo>
                <a:lnTo>
                  <a:pt x="697" y="1861"/>
                </a:lnTo>
                <a:lnTo>
                  <a:pt x="725" y="1858"/>
                </a:lnTo>
                <a:lnTo>
                  <a:pt x="736" y="1856"/>
                </a:lnTo>
                <a:lnTo>
                  <a:pt x="736" y="1856"/>
                </a:lnTo>
                <a:lnTo>
                  <a:pt x="738" y="1852"/>
                </a:lnTo>
                <a:lnTo>
                  <a:pt x="738" y="1849"/>
                </a:lnTo>
                <a:lnTo>
                  <a:pt x="735" y="1846"/>
                </a:lnTo>
                <a:lnTo>
                  <a:pt x="731" y="1845"/>
                </a:lnTo>
                <a:lnTo>
                  <a:pt x="731" y="1845"/>
                </a:lnTo>
                <a:lnTo>
                  <a:pt x="723" y="1841"/>
                </a:lnTo>
                <a:lnTo>
                  <a:pt x="709" y="1836"/>
                </a:lnTo>
                <a:lnTo>
                  <a:pt x="693" y="1830"/>
                </a:lnTo>
                <a:lnTo>
                  <a:pt x="693" y="1830"/>
                </a:lnTo>
                <a:lnTo>
                  <a:pt x="693" y="1828"/>
                </a:lnTo>
                <a:lnTo>
                  <a:pt x="692" y="1823"/>
                </a:lnTo>
                <a:lnTo>
                  <a:pt x="693" y="1813"/>
                </a:lnTo>
                <a:lnTo>
                  <a:pt x="695" y="1808"/>
                </a:lnTo>
                <a:lnTo>
                  <a:pt x="697" y="1802"/>
                </a:lnTo>
                <a:lnTo>
                  <a:pt x="697" y="1802"/>
                </a:lnTo>
                <a:lnTo>
                  <a:pt x="701" y="1787"/>
                </a:lnTo>
                <a:lnTo>
                  <a:pt x="703" y="1773"/>
                </a:lnTo>
                <a:lnTo>
                  <a:pt x="704" y="1760"/>
                </a:lnTo>
                <a:lnTo>
                  <a:pt x="703" y="1755"/>
                </a:lnTo>
                <a:lnTo>
                  <a:pt x="702" y="1753"/>
                </a:lnTo>
                <a:lnTo>
                  <a:pt x="702" y="1753"/>
                </a:lnTo>
                <a:lnTo>
                  <a:pt x="698" y="1747"/>
                </a:lnTo>
                <a:lnTo>
                  <a:pt x="692" y="1734"/>
                </a:lnTo>
                <a:lnTo>
                  <a:pt x="685" y="1716"/>
                </a:lnTo>
                <a:lnTo>
                  <a:pt x="677" y="1693"/>
                </a:lnTo>
                <a:lnTo>
                  <a:pt x="677" y="1693"/>
                </a:lnTo>
                <a:lnTo>
                  <a:pt x="669" y="1669"/>
                </a:lnTo>
                <a:lnTo>
                  <a:pt x="659" y="1649"/>
                </a:lnTo>
                <a:lnTo>
                  <a:pt x="649" y="1634"/>
                </a:lnTo>
                <a:lnTo>
                  <a:pt x="646" y="1630"/>
                </a:lnTo>
                <a:lnTo>
                  <a:pt x="643" y="1628"/>
                </a:lnTo>
                <a:lnTo>
                  <a:pt x="643" y="1628"/>
                </a:lnTo>
                <a:lnTo>
                  <a:pt x="635" y="1625"/>
                </a:lnTo>
                <a:lnTo>
                  <a:pt x="632" y="1624"/>
                </a:lnTo>
                <a:lnTo>
                  <a:pt x="628" y="1619"/>
                </a:lnTo>
                <a:lnTo>
                  <a:pt x="628" y="1619"/>
                </a:lnTo>
                <a:lnTo>
                  <a:pt x="605" y="1565"/>
                </a:lnTo>
                <a:lnTo>
                  <a:pt x="560" y="1453"/>
                </a:lnTo>
                <a:lnTo>
                  <a:pt x="514" y="1343"/>
                </a:lnTo>
                <a:lnTo>
                  <a:pt x="500" y="1305"/>
                </a:lnTo>
                <a:lnTo>
                  <a:pt x="495" y="1288"/>
                </a:lnTo>
                <a:lnTo>
                  <a:pt x="495" y="1288"/>
                </a:lnTo>
                <a:lnTo>
                  <a:pt x="486" y="1239"/>
                </a:lnTo>
                <a:lnTo>
                  <a:pt x="468" y="1139"/>
                </a:lnTo>
                <a:lnTo>
                  <a:pt x="441" y="999"/>
                </a:lnTo>
                <a:lnTo>
                  <a:pt x="441" y="999"/>
                </a:lnTo>
                <a:lnTo>
                  <a:pt x="452" y="1009"/>
                </a:lnTo>
                <a:lnTo>
                  <a:pt x="480" y="1032"/>
                </a:lnTo>
                <a:lnTo>
                  <a:pt x="497" y="1045"/>
                </a:lnTo>
                <a:lnTo>
                  <a:pt x="517" y="1058"/>
                </a:lnTo>
                <a:lnTo>
                  <a:pt x="536" y="1068"/>
                </a:lnTo>
                <a:lnTo>
                  <a:pt x="545" y="1073"/>
                </a:lnTo>
                <a:lnTo>
                  <a:pt x="555" y="1077"/>
                </a:lnTo>
                <a:lnTo>
                  <a:pt x="555" y="1077"/>
                </a:lnTo>
                <a:lnTo>
                  <a:pt x="573" y="1082"/>
                </a:lnTo>
                <a:lnTo>
                  <a:pt x="595" y="1085"/>
                </a:lnTo>
                <a:lnTo>
                  <a:pt x="617" y="1088"/>
                </a:lnTo>
                <a:lnTo>
                  <a:pt x="639" y="1088"/>
                </a:lnTo>
                <a:lnTo>
                  <a:pt x="662" y="1088"/>
                </a:lnTo>
                <a:lnTo>
                  <a:pt x="680" y="1088"/>
                </a:lnTo>
                <a:lnTo>
                  <a:pt x="695" y="1086"/>
                </a:lnTo>
                <a:lnTo>
                  <a:pt x="706" y="1085"/>
                </a:lnTo>
                <a:lnTo>
                  <a:pt x="706" y="1085"/>
                </a:lnTo>
                <a:lnTo>
                  <a:pt x="719" y="1084"/>
                </a:lnTo>
                <a:lnTo>
                  <a:pt x="744" y="1085"/>
                </a:lnTo>
                <a:lnTo>
                  <a:pt x="808" y="1089"/>
                </a:lnTo>
                <a:lnTo>
                  <a:pt x="893" y="1096"/>
                </a:lnTo>
                <a:lnTo>
                  <a:pt x="925" y="1120"/>
                </a:lnTo>
                <a:lnTo>
                  <a:pt x="925" y="1120"/>
                </a:lnTo>
                <a:lnTo>
                  <a:pt x="947" y="1126"/>
                </a:lnTo>
                <a:lnTo>
                  <a:pt x="970" y="1132"/>
                </a:lnTo>
                <a:lnTo>
                  <a:pt x="993" y="1138"/>
                </a:lnTo>
                <a:lnTo>
                  <a:pt x="1005" y="1139"/>
                </a:lnTo>
                <a:lnTo>
                  <a:pt x="1016" y="1140"/>
                </a:lnTo>
                <a:lnTo>
                  <a:pt x="1026" y="1140"/>
                </a:lnTo>
                <a:lnTo>
                  <a:pt x="1033" y="1138"/>
                </a:lnTo>
                <a:lnTo>
                  <a:pt x="1040" y="1136"/>
                </a:lnTo>
                <a:lnTo>
                  <a:pt x="1042" y="1133"/>
                </a:lnTo>
                <a:lnTo>
                  <a:pt x="1043" y="1131"/>
                </a:lnTo>
                <a:lnTo>
                  <a:pt x="1043" y="1127"/>
                </a:lnTo>
                <a:lnTo>
                  <a:pt x="1043" y="1123"/>
                </a:lnTo>
                <a:lnTo>
                  <a:pt x="1040" y="1113"/>
                </a:lnTo>
                <a:lnTo>
                  <a:pt x="1040" y="1113"/>
                </a:lnTo>
                <a:lnTo>
                  <a:pt x="1027" y="1095"/>
                </a:lnTo>
                <a:lnTo>
                  <a:pt x="1016" y="1080"/>
                </a:lnTo>
                <a:lnTo>
                  <a:pt x="1004" y="1069"/>
                </a:lnTo>
                <a:lnTo>
                  <a:pt x="992" y="1062"/>
                </a:lnTo>
                <a:lnTo>
                  <a:pt x="979" y="1056"/>
                </a:lnTo>
                <a:lnTo>
                  <a:pt x="966" y="1051"/>
                </a:lnTo>
                <a:lnTo>
                  <a:pt x="939" y="1042"/>
                </a:lnTo>
                <a:lnTo>
                  <a:pt x="939" y="1042"/>
                </a:lnTo>
                <a:lnTo>
                  <a:pt x="925" y="1036"/>
                </a:lnTo>
                <a:lnTo>
                  <a:pt x="913" y="1030"/>
                </a:lnTo>
                <a:lnTo>
                  <a:pt x="891" y="1018"/>
                </a:lnTo>
                <a:lnTo>
                  <a:pt x="875" y="1008"/>
                </a:lnTo>
                <a:lnTo>
                  <a:pt x="865" y="1002"/>
                </a:lnTo>
                <a:lnTo>
                  <a:pt x="865" y="1002"/>
                </a:lnTo>
                <a:lnTo>
                  <a:pt x="857" y="999"/>
                </a:lnTo>
                <a:lnTo>
                  <a:pt x="853" y="998"/>
                </a:lnTo>
                <a:lnTo>
                  <a:pt x="848" y="999"/>
                </a:lnTo>
                <a:lnTo>
                  <a:pt x="848" y="999"/>
                </a:lnTo>
                <a:lnTo>
                  <a:pt x="843" y="1001"/>
                </a:lnTo>
                <a:lnTo>
                  <a:pt x="838" y="1003"/>
                </a:lnTo>
                <a:lnTo>
                  <a:pt x="831" y="1004"/>
                </a:lnTo>
                <a:lnTo>
                  <a:pt x="820" y="1002"/>
                </a:lnTo>
                <a:lnTo>
                  <a:pt x="820" y="1002"/>
                </a:lnTo>
                <a:lnTo>
                  <a:pt x="812" y="1001"/>
                </a:lnTo>
                <a:lnTo>
                  <a:pt x="806" y="1001"/>
                </a:lnTo>
                <a:lnTo>
                  <a:pt x="797" y="1002"/>
                </a:lnTo>
                <a:lnTo>
                  <a:pt x="787" y="1002"/>
                </a:lnTo>
                <a:lnTo>
                  <a:pt x="782" y="1001"/>
                </a:lnTo>
                <a:lnTo>
                  <a:pt x="777" y="999"/>
                </a:lnTo>
                <a:lnTo>
                  <a:pt x="777" y="999"/>
                </a:lnTo>
                <a:lnTo>
                  <a:pt x="766" y="997"/>
                </a:lnTo>
                <a:lnTo>
                  <a:pt x="746" y="996"/>
                </a:lnTo>
                <a:lnTo>
                  <a:pt x="692" y="992"/>
                </a:lnTo>
                <a:lnTo>
                  <a:pt x="614" y="988"/>
                </a:lnTo>
                <a:lnTo>
                  <a:pt x="614" y="988"/>
                </a:lnTo>
                <a:lnTo>
                  <a:pt x="605" y="985"/>
                </a:lnTo>
                <a:lnTo>
                  <a:pt x="590" y="976"/>
                </a:lnTo>
                <a:lnTo>
                  <a:pt x="568" y="965"/>
                </a:lnTo>
                <a:lnTo>
                  <a:pt x="568" y="965"/>
                </a:lnTo>
                <a:lnTo>
                  <a:pt x="558" y="945"/>
                </a:lnTo>
                <a:lnTo>
                  <a:pt x="539" y="901"/>
                </a:lnTo>
                <a:lnTo>
                  <a:pt x="529" y="877"/>
                </a:lnTo>
                <a:lnTo>
                  <a:pt x="522" y="856"/>
                </a:lnTo>
                <a:lnTo>
                  <a:pt x="520" y="847"/>
                </a:lnTo>
                <a:lnTo>
                  <a:pt x="519" y="841"/>
                </a:lnTo>
                <a:lnTo>
                  <a:pt x="520" y="836"/>
                </a:lnTo>
                <a:lnTo>
                  <a:pt x="522" y="835"/>
                </a:lnTo>
                <a:lnTo>
                  <a:pt x="523" y="834"/>
                </a:lnTo>
                <a:lnTo>
                  <a:pt x="523" y="834"/>
                </a:lnTo>
                <a:lnTo>
                  <a:pt x="541" y="828"/>
                </a:lnTo>
                <a:lnTo>
                  <a:pt x="565" y="819"/>
                </a:lnTo>
                <a:lnTo>
                  <a:pt x="589" y="810"/>
                </a:lnTo>
                <a:lnTo>
                  <a:pt x="609" y="805"/>
                </a:lnTo>
                <a:lnTo>
                  <a:pt x="609" y="805"/>
                </a:lnTo>
                <a:lnTo>
                  <a:pt x="620" y="804"/>
                </a:lnTo>
                <a:lnTo>
                  <a:pt x="638" y="804"/>
                </a:lnTo>
                <a:lnTo>
                  <a:pt x="681" y="807"/>
                </a:lnTo>
                <a:lnTo>
                  <a:pt x="703" y="808"/>
                </a:lnTo>
                <a:lnTo>
                  <a:pt x="722" y="807"/>
                </a:lnTo>
                <a:lnTo>
                  <a:pt x="729" y="805"/>
                </a:lnTo>
                <a:lnTo>
                  <a:pt x="734" y="804"/>
                </a:lnTo>
                <a:lnTo>
                  <a:pt x="738" y="802"/>
                </a:lnTo>
                <a:lnTo>
                  <a:pt x="740" y="799"/>
                </a:lnTo>
                <a:lnTo>
                  <a:pt x="740" y="799"/>
                </a:lnTo>
                <a:lnTo>
                  <a:pt x="741" y="794"/>
                </a:lnTo>
                <a:lnTo>
                  <a:pt x="745" y="789"/>
                </a:lnTo>
                <a:lnTo>
                  <a:pt x="747" y="787"/>
                </a:lnTo>
                <a:lnTo>
                  <a:pt x="749" y="785"/>
                </a:lnTo>
                <a:lnTo>
                  <a:pt x="749" y="783"/>
                </a:lnTo>
                <a:lnTo>
                  <a:pt x="746" y="782"/>
                </a:lnTo>
                <a:lnTo>
                  <a:pt x="739" y="778"/>
                </a:lnTo>
                <a:lnTo>
                  <a:pt x="702" y="771"/>
                </a:lnTo>
                <a:lnTo>
                  <a:pt x="702" y="771"/>
                </a:lnTo>
                <a:lnTo>
                  <a:pt x="677" y="766"/>
                </a:lnTo>
                <a:lnTo>
                  <a:pt x="654" y="762"/>
                </a:lnTo>
                <a:lnTo>
                  <a:pt x="614" y="758"/>
                </a:lnTo>
                <a:lnTo>
                  <a:pt x="594" y="755"/>
                </a:lnTo>
                <a:lnTo>
                  <a:pt x="574" y="750"/>
                </a:lnTo>
                <a:lnTo>
                  <a:pt x="552" y="745"/>
                </a:lnTo>
                <a:lnTo>
                  <a:pt x="529" y="737"/>
                </a:lnTo>
                <a:lnTo>
                  <a:pt x="529" y="737"/>
                </a:lnTo>
                <a:lnTo>
                  <a:pt x="471" y="716"/>
                </a:lnTo>
                <a:lnTo>
                  <a:pt x="463" y="713"/>
                </a:lnTo>
                <a:lnTo>
                  <a:pt x="460" y="712"/>
                </a:lnTo>
                <a:lnTo>
                  <a:pt x="460" y="712"/>
                </a:lnTo>
                <a:lnTo>
                  <a:pt x="460" y="711"/>
                </a:lnTo>
                <a:lnTo>
                  <a:pt x="460" y="711"/>
                </a:lnTo>
                <a:lnTo>
                  <a:pt x="471" y="699"/>
                </a:lnTo>
                <a:lnTo>
                  <a:pt x="498" y="673"/>
                </a:lnTo>
                <a:lnTo>
                  <a:pt x="528" y="645"/>
                </a:lnTo>
                <a:lnTo>
                  <a:pt x="540" y="631"/>
                </a:lnTo>
                <a:lnTo>
                  <a:pt x="549" y="623"/>
                </a:lnTo>
                <a:lnTo>
                  <a:pt x="549" y="623"/>
                </a:lnTo>
                <a:lnTo>
                  <a:pt x="563" y="605"/>
                </a:lnTo>
                <a:lnTo>
                  <a:pt x="579" y="586"/>
                </a:lnTo>
                <a:lnTo>
                  <a:pt x="594" y="567"/>
                </a:lnTo>
                <a:lnTo>
                  <a:pt x="598" y="560"/>
                </a:lnTo>
                <a:lnTo>
                  <a:pt x="600" y="554"/>
                </a:lnTo>
                <a:lnTo>
                  <a:pt x="600" y="554"/>
                </a:lnTo>
                <a:lnTo>
                  <a:pt x="601" y="546"/>
                </a:lnTo>
                <a:lnTo>
                  <a:pt x="604" y="537"/>
                </a:lnTo>
                <a:lnTo>
                  <a:pt x="612" y="515"/>
                </a:lnTo>
                <a:lnTo>
                  <a:pt x="622" y="485"/>
                </a:lnTo>
                <a:lnTo>
                  <a:pt x="622" y="485"/>
                </a:lnTo>
                <a:lnTo>
                  <a:pt x="648" y="496"/>
                </a:lnTo>
                <a:lnTo>
                  <a:pt x="668" y="505"/>
                </a:lnTo>
                <a:lnTo>
                  <a:pt x="675" y="507"/>
                </a:lnTo>
                <a:lnTo>
                  <a:pt x="680" y="508"/>
                </a:lnTo>
                <a:lnTo>
                  <a:pt x="680" y="508"/>
                </a:lnTo>
                <a:lnTo>
                  <a:pt x="684" y="508"/>
                </a:lnTo>
                <a:lnTo>
                  <a:pt x="687" y="510"/>
                </a:lnTo>
                <a:lnTo>
                  <a:pt x="692" y="512"/>
                </a:lnTo>
                <a:lnTo>
                  <a:pt x="700" y="513"/>
                </a:lnTo>
                <a:lnTo>
                  <a:pt x="700" y="513"/>
                </a:lnTo>
                <a:lnTo>
                  <a:pt x="708" y="516"/>
                </a:lnTo>
                <a:lnTo>
                  <a:pt x="714" y="519"/>
                </a:lnTo>
                <a:lnTo>
                  <a:pt x="719" y="526"/>
                </a:lnTo>
                <a:lnTo>
                  <a:pt x="725" y="534"/>
                </a:lnTo>
                <a:lnTo>
                  <a:pt x="725" y="534"/>
                </a:lnTo>
                <a:lnTo>
                  <a:pt x="728" y="539"/>
                </a:lnTo>
                <a:lnTo>
                  <a:pt x="729" y="543"/>
                </a:lnTo>
                <a:lnTo>
                  <a:pt x="730" y="548"/>
                </a:lnTo>
                <a:lnTo>
                  <a:pt x="731" y="550"/>
                </a:lnTo>
                <a:lnTo>
                  <a:pt x="735" y="553"/>
                </a:lnTo>
                <a:lnTo>
                  <a:pt x="751" y="560"/>
                </a:lnTo>
                <a:lnTo>
                  <a:pt x="751" y="560"/>
                </a:lnTo>
                <a:lnTo>
                  <a:pt x="763" y="564"/>
                </a:lnTo>
                <a:lnTo>
                  <a:pt x="778" y="566"/>
                </a:lnTo>
                <a:lnTo>
                  <a:pt x="809" y="570"/>
                </a:lnTo>
                <a:lnTo>
                  <a:pt x="832" y="571"/>
                </a:lnTo>
                <a:lnTo>
                  <a:pt x="842" y="571"/>
                </a:lnTo>
                <a:lnTo>
                  <a:pt x="874" y="551"/>
                </a:lnTo>
                <a:lnTo>
                  <a:pt x="857" y="551"/>
                </a:lnTo>
                <a:lnTo>
                  <a:pt x="891" y="528"/>
                </a:lnTo>
                <a:lnTo>
                  <a:pt x="842" y="519"/>
                </a:lnTo>
                <a:lnTo>
                  <a:pt x="828" y="505"/>
                </a:lnTo>
                <a:lnTo>
                  <a:pt x="851" y="485"/>
                </a:lnTo>
                <a:lnTo>
                  <a:pt x="851" y="485"/>
                </a:lnTo>
                <a:lnTo>
                  <a:pt x="842" y="478"/>
                </a:lnTo>
                <a:lnTo>
                  <a:pt x="835" y="472"/>
                </a:lnTo>
                <a:lnTo>
                  <a:pt x="831" y="468"/>
                </a:lnTo>
                <a:lnTo>
                  <a:pt x="831" y="468"/>
                </a:lnTo>
                <a:lnTo>
                  <a:pt x="828" y="458"/>
                </a:lnTo>
                <a:lnTo>
                  <a:pt x="826" y="437"/>
                </a:lnTo>
                <a:lnTo>
                  <a:pt x="822" y="413"/>
                </a:lnTo>
                <a:lnTo>
                  <a:pt x="822" y="394"/>
                </a:lnTo>
                <a:lnTo>
                  <a:pt x="822" y="394"/>
                </a:lnTo>
                <a:lnTo>
                  <a:pt x="824" y="388"/>
                </a:lnTo>
                <a:lnTo>
                  <a:pt x="826" y="382"/>
                </a:lnTo>
                <a:lnTo>
                  <a:pt x="828" y="375"/>
                </a:lnTo>
                <a:lnTo>
                  <a:pt x="828" y="371"/>
                </a:lnTo>
                <a:lnTo>
                  <a:pt x="827" y="367"/>
                </a:lnTo>
                <a:lnTo>
                  <a:pt x="822" y="362"/>
                </a:lnTo>
                <a:lnTo>
                  <a:pt x="814" y="356"/>
                </a:lnTo>
                <a:lnTo>
                  <a:pt x="814" y="356"/>
                </a:lnTo>
                <a:lnTo>
                  <a:pt x="797" y="346"/>
                </a:lnTo>
                <a:lnTo>
                  <a:pt x="784" y="340"/>
                </a:lnTo>
                <a:lnTo>
                  <a:pt x="776" y="337"/>
                </a:lnTo>
                <a:lnTo>
                  <a:pt x="771" y="334"/>
                </a:lnTo>
                <a:lnTo>
                  <a:pt x="771" y="334"/>
                </a:lnTo>
                <a:lnTo>
                  <a:pt x="763" y="323"/>
                </a:lnTo>
                <a:lnTo>
                  <a:pt x="758" y="318"/>
                </a:lnTo>
                <a:lnTo>
                  <a:pt x="754" y="313"/>
                </a:lnTo>
                <a:lnTo>
                  <a:pt x="754" y="313"/>
                </a:lnTo>
                <a:lnTo>
                  <a:pt x="749" y="312"/>
                </a:lnTo>
                <a:lnTo>
                  <a:pt x="743" y="311"/>
                </a:lnTo>
                <a:lnTo>
                  <a:pt x="736" y="310"/>
                </a:lnTo>
                <a:lnTo>
                  <a:pt x="731" y="308"/>
                </a:lnTo>
                <a:lnTo>
                  <a:pt x="731" y="308"/>
                </a:lnTo>
                <a:lnTo>
                  <a:pt x="709" y="297"/>
                </a:lnTo>
                <a:lnTo>
                  <a:pt x="692" y="291"/>
                </a:lnTo>
                <a:lnTo>
                  <a:pt x="677" y="285"/>
                </a:lnTo>
                <a:lnTo>
                  <a:pt x="677" y="285"/>
                </a:lnTo>
                <a:lnTo>
                  <a:pt x="670" y="284"/>
                </a:lnTo>
                <a:lnTo>
                  <a:pt x="664" y="283"/>
                </a:lnTo>
                <a:lnTo>
                  <a:pt x="658" y="284"/>
                </a:lnTo>
                <a:lnTo>
                  <a:pt x="652" y="284"/>
                </a:lnTo>
                <a:lnTo>
                  <a:pt x="642" y="288"/>
                </a:lnTo>
                <a:lnTo>
                  <a:pt x="637" y="291"/>
                </a:lnTo>
                <a:lnTo>
                  <a:pt x="637" y="291"/>
                </a:lnTo>
                <a:lnTo>
                  <a:pt x="633" y="297"/>
                </a:lnTo>
                <a:lnTo>
                  <a:pt x="631" y="306"/>
                </a:lnTo>
                <a:lnTo>
                  <a:pt x="628" y="315"/>
                </a:lnTo>
                <a:lnTo>
                  <a:pt x="626" y="319"/>
                </a:lnTo>
                <a:lnTo>
                  <a:pt x="626" y="319"/>
                </a:lnTo>
                <a:lnTo>
                  <a:pt x="621" y="322"/>
                </a:lnTo>
                <a:lnTo>
                  <a:pt x="616" y="324"/>
                </a:lnTo>
                <a:lnTo>
                  <a:pt x="609" y="326"/>
                </a:lnTo>
                <a:lnTo>
                  <a:pt x="609" y="326"/>
                </a:lnTo>
                <a:lnTo>
                  <a:pt x="599" y="326"/>
                </a:lnTo>
                <a:lnTo>
                  <a:pt x="589" y="324"/>
                </a:lnTo>
                <a:lnTo>
                  <a:pt x="583" y="322"/>
                </a:lnTo>
                <a:lnTo>
                  <a:pt x="578" y="319"/>
                </a:lnTo>
                <a:lnTo>
                  <a:pt x="573" y="316"/>
                </a:lnTo>
                <a:lnTo>
                  <a:pt x="568" y="311"/>
                </a:lnTo>
                <a:lnTo>
                  <a:pt x="568" y="311"/>
                </a:lnTo>
                <a:lnTo>
                  <a:pt x="536" y="276"/>
                </a:lnTo>
                <a:lnTo>
                  <a:pt x="519" y="259"/>
                </a:lnTo>
                <a:lnTo>
                  <a:pt x="513" y="254"/>
                </a:lnTo>
                <a:lnTo>
                  <a:pt x="508" y="251"/>
                </a:lnTo>
                <a:lnTo>
                  <a:pt x="508" y="251"/>
                </a:lnTo>
                <a:lnTo>
                  <a:pt x="484" y="238"/>
                </a:lnTo>
                <a:lnTo>
                  <a:pt x="463" y="229"/>
                </a:lnTo>
                <a:lnTo>
                  <a:pt x="463" y="229"/>
                </a:lnTo>
                <a:lnTo>
                  <a:pt x="439" y="202"/>
                </a:lnTo>
                <a:lnTo>
                  <a:pt x="421" y="180"/>
                </a:lnTo>
                <a:lnTo>
                  <a:pt x="409" y="162"/>
                </a:lnTo>
                <a:lnTo>
                  <a:pt x="409" y="162"/>
                </a:lnTo>
                <a:lnTo>
                  <a:pt x="403" y="154"/>
                </a:lnTo>
                <a:lnTo>
                  <a:pt x="392" y="143"/>
                </a:lnTo>
                <a:lnTo>
                  <a:pt x="363" y="116"/>
                </a:lnTo>
                <a:lnTo>
                  <a:pt x="330" y="89"/>
                </a:lnTo>
                <a:lnTo>
                  <a:pt x="315" y="76"/>
                </a:lnTo>
                <a:lnTo>
                  <a:pt x="303" y="68"/>
                </a:lnTo>
                <a:lnTo>
                  <a:pt x="303" y="68"/>
                </a:lnTo>
                <a:lnTo>
                  <a:pt x="286" y="57"/>
                </a:lnTo>
                <a:lnTo>
                  <a:pt x="274" y="47"/>
                </a:lnTo>
                <a:lnTo>
                  <a:pt x="265" y="40"/>
                </a:lnTo>
                <a:lnTo>
                  <a:pt x="258" y="31"/>
                </a:lnTo>
                <a:lnTo>
                  <a:pt x="258" y="31"/>
                </a:lnTo>
                <a:lnTo>
                  <a:pt x="247" y="15"/>
                </a:lnTo>
                <a:lnTo>
                  <a:pt x="243" y="9"/>
                </a:lnTo>
                <a:lnTo>
                  <a:pt x="238" y="5"/>
                </a:lnTo>
                <a:lnTo>
                  <a:pt x="238" y="5"/>
                </a:lnTo>
                <a:close/>
                <a:moveTo>
                  <a:pt x="648" y="1807"/>
                </a:moveTo>
                <a:lnTo>
                  <a:pt x="648" y="1807"/>
                </a:lnTo>
                <a:lnTo>
                  <a:pt x="648" y="1825"/>
                </a:lnTo>
                <a:lnTo>
                  <a:pt x="647" y="1839"/>
                </a:lnTo>
                <a:lnTo>
                  <a:pt x="647" y="1842"/>
                </a:lnTo>
                <a:lnTo>
                  <a:pt x="646" y="1845"/>
                </a:lnTo>
                <a:lnTo>
                  <a:pt x="646" y="1845"/>
                </a:lnTo>
                <a:lnTo>
                  <a:pt x="616" y="1846"/>
                </a:lnTo>
                <a:lnTo>
                  <a:pt x="588" y="1847"/>
                </a:lnTo>
                <a:lnTo>
                  <a:pt x="588" y="1847"/>
                </a:lnTo>
                <a:lnTo>
                  <a:pt x="583" y="1841"/>
                </a:lnTo>
                <a:lnTo>
                  <a:pt x="581" y="1835"/>
                </a:lnTo>
                <a:lnTo>
                  <a:pt x="579" y="1833"/>
                </a:lnTo>
                <a:lnTo>
                  <a:pt x="581" y="1830"/>
                </a:lnTo>
                <a:lnTo>
                  <a:pt x="581" y="1830"/>
                </a:lnTo>
                <a:lnTo>
                  <a:pt x="583" y="1827"/>
                </a:lnTo>
                <a:lnTo>
                  <a:pt x="589" y="1822"/>
                </a:lnTo>
                <a:lnTo>
                  <a:pt x="600" y="1813"/>
                </a:lnTo>
                <a:lnTo>
                  <a:pt x="600" y="1813"/>
                </a:lnTo>
                <a:lnTo>
                  <a:pt x="610" y="1807"/>
                </a:lnTo>
                <a:lnTo>
                  <a:pt x="616" y="1806"/>
                </a:lnTo>
                <a:lnTo>
                  <a:pt x="620" y="1804"/>
                </a:lnTo>
                <a:lnTo>
                  <a:pt x="643" y="1804"/>
                </a:lnTo>
                <a:lnTo>
                  <a:pt x="648" y="1807"/>
                </a:lnTo>
                <a:close/>
                <a:moveTo>
                  <a:pt x="555" y="1830"/>
                </a:moveTo>
                <a:lnTo>
                  <a:pt x="555" y="1830"/>
                </a:lnTo>
                <a:lnTo>
                  <a:pt x="558" y="1838"/>
                </a:lnTo>
                <a:lnTo>
                  <a:pt x="560" y="1844"/>
                </a:lnTo>
                <a:lnTo>
                  <a:pt x="560" y="1847"/>
                </a:lnTo>
                <a:lnTo>
                  <a:pt x="560" y="1847"/>
                </a:lnTo>
                <a:lnTo>
                  <a:pt x="550" y="1850"/>
                </a:lnTo>
                <a:lnTo>
                  <a:pt x="528" y="1852"/>
                </a:lnTo>
                <a:lnTo>
                  <a:pt x="488" y="1856"/>
                </a:lnTo>
                <a:lnTo>
                  <a:pt x="488" y="1856"/>
                </a:lnTo>
                <a:lnTo>
                  <a:pt x="481" y="1856"/>
                </a:lnTo>
                <a:lnTo>
                  <a:pt x="473" y="1855"/>
                </a:lnTo>
                <a:lnTo>
                  <a:pt x="465" y="1852"/>
                </a:lnTo>
                <a:lnTo>
                  <a:pt x="463" y="1850"/>
                </a:lnTo>
                <a:lnTo>
                  <a:pt x="463" y="1850"/>
                </a:lnTo>
                <a:lnTo>
                  <a:pt x="469" y="1841"/>
                </a:lnTo>
                <a:lnTo>
                  <a:pt x="475" y="1833"/>
                </a:lnTo>
                <a:lnTo>
                  <a:pt x="555" y="183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0">
            <a:extLst>
              <a:ext uri="{FF2B5EF4-FFF2-40B4-BE49-F238E27FC236}">
                <a16:creationId xmlns:a16="http://schemas.microsoft.com/office/drawing/2014/main" id="{AF6971CD-BF18-481A-8768-37DE2EC29469}"/>
              </a:ext>
            </a:extLst>
          </p:cNvPr>
          <p:cNvSpPr>
            <a:spLocks noEditPoints="1"/>
          </p:cNvSpPr>
          <p:nvPr/>
        </p:nvSpPr>
        <p:spPr bwMode="auto">
          <a:xfrm>
            <a:off x="2397819" y="2795721"/>
            <a:ext cx="1128435" cy="1556291"/>
          </a:xfrm>
          <a:custGeom>
            <a:avLst/>
            <a:gdLst>
              <a:gd name="T0" fmla="*/ 737 w 1142"/>
              <a:gd name="T1" fmla="*/ 57 h 1575"/>
              <a:gd name="T2" fmla="*/ 660 w 1142"/>
              <a:gd name="T3" fmla="*/ 38 h 1575"/>
              <a:gd name="T4" fmla="*/ 589 w 1142"/>
              <a:gd name="T5" fmla="*/ 0 h 1575"/>
              <a:gd name="T6" fmla="*/ 358 w 1142"/>
              <a:gd name="T7" fmla="*/ 44 h 1575"/>
              <a:gd name="T8" fmla="*/ 279 w 1142"/>
              <a:gd name="T9" fmla="*/ 113 h 1575"/>
              <a:gd name="T10" fmla="*/ 234 w 1142"/>
              <a:gd name="T11" fmla="*/ 122 h 1575"/>
              <a:gd name="T12" fmla="*/ 180 w 1142"/>
              <a:gd name="T13" fmla="*/ 108 h 1575"/>
              <a:gd name="T14" fmla="*/ 171 w 1142"/>
              <a:gd name="T15" fmla="*/ 119 h 1575"/>
              <a:gd name="T16" fmla="*/ 228 w 1142"/>
              <a:gd name="T17" fmla="*/ 172 h 1575"/>
              <a:gd name="T18" fmla="*/ 244 w 1142"/>
              <a:gd name="T19" fmla="*/ 189 h 1575"/>
              <a:gd name="T20" fmla="*/ 268 w 1142"/>
              <a:gd name="T21" fmla="*/ 210 h 1575"/>
              <a:gd name="T22" fmla="*/ 286 w 1142"/>
              <a:gd name="T23" fmla="*/ 355 h 1575"/>
              <a:gd name="T24" fmla="*/ 282 w 1142"/>
              <a:gd name="T25" fmla="*/ 378 h 1575"/>
              <a:gd name="T26" fmla="*/ 12 w 1142"/>
              <a:gd name="T27" fmla="*/ 524 h 1575"/>
              <a:gd name="T28" fmla="*/ 67 w 1142"/>
              <a:gd name="T29" fmla="*/ 564 h 1575"/>
              <a:gd name="T30" fmla="*/ 130 w 1142"/>
              <a:gd name="T31" fmla="*/ 620 h 1575"/>
              <a:gd name="T32" fmla="*/ 256 w 1142"/>
              <a:gd name="T33" fmla="*/ 626 h 1575"/>
              <a:gd name="T34" fmla="*/ 335 w 1142"/>
              <a:gd name="T35" fmla="*/ 636 h 1575"/>
              <a:gd name="T36" fmla="*/ 450 w 1142"/>
              <a:gd name="T37" fmla="*/ 937 h 1575"/>
              <a:gd name="T38" fmla="*/ 509 w 1142"/>
              <a:gd name="T39" fmla="*/ 989 h 1575"/>
              <a:gd name="T40" fmla="*/ 638 w 1142"/>
              <a:gd name="T41" fmla="*/ 1235 h 1575"/>
              <a:gd name="T42" fmla="*/ 648 w 1142"/>
              <a:gd name="T43" fmla="*/ 1351 h 1575"/>
              <a:gd name="T44" fmla="*/ 610 w 1142"/>
              <a:gd name="T45" fmla="*/ 1445 h 1575"/>
              <a:gd name="T46" fmla="*/ 530 w 1142"/>
              <a:gd name="T47" fmla="*/ 1478 h 1575"/>
              <a:gd name="T48" fmla="*/ 515 w 1142"/>
              <a:gd name="T49" fmla="*/ 1532 h 1575"/>
              <a:gd name="T50" fmla="*/ 507 w 1142"/>
              <a:gd name="T51" fmla="*/ 1567 h 1575"/>
              <a:gd name="T52" fmla="*/ 710 w 1142"/>
              <a:gd name="T53" fmla="*/ 1565 h 1575"/>
              <a:gd name="T54" fmla="*/ 817 w 1142"/>
              <a:gd name="T55" fmla="*/ 1532 h 1575"/>
              <a:gd name="T56" fmla="*/ 772 w 1142"/>
              <a:gd name="T57" fmla="*/ 1510 h 1575"/>
              <a:gd name="T58" fmla="*/ 783 w 1142"/>
              <a:gd name="T59" fmla="*/ 1451 h 1575"/>
              <a:gd name="T60" fmla="*/ 786 w 1142"/>
              <a:gd name="T61" fmla="*/ 1407 h 1575"/>
              <a:gd name="T62" fmla="*/ 735 w 1142"/>
              <a:gd name="T63" fmla="*/ 1294 h 1575"/>
              <a:gd name="T64" fmla="*/ 671 w 1142"/>
              <a:gd name="T65" fmla="*/ 964 h 1575"/>
              <a:gd name="T66" fmla="*/ 871 w 1142"/>
              <a:gd name="T67" fmla="*/ 735 h 1575"/>
              <a:gd name="T68" fmla="*/ 973 w 1142"/>
              <a:gd name="T69" fmla="*/ 694 h 1575"/>
              <a:gd name="T70" fmla="*/ 1127 w 1142"/>
              <a:gd name="T71" fmla="*/ 667 h 1575"/>
              <a:gd name="T72" fmla="*/ 1120 w 1142"/>
              <a:gd name="T73" fmla="*/ 613 h 1575"/>
              <a:gd name="T74" fmla="*/ 897 w 1142"/>
              <a:gd name="T75" fmla="*/ 456 h 1575"/>
              <a:gd name="T76" fmla="*/ 907 w 1142"/>
              <a:gd name="T77" fmla="*/ 494 h 1575"/>
              <a:gd name="T78" fmla="*/ 897 w 1142"/>
              <a:gd name="T79" fmla="*/ 514 h 1575"/>
              <a:gd name="T80" fmla="*/ 862 w 1142"/>
              <a:gd name="T81" fmla="*/ 560 h 1575"/>
              <a:gd name="T82" fmla="*/ 791 w 1142"/>
              <a:gd name="T83" fmla="*/ 627 h 1575"/>
              <a:gd name="T84" fmla="*/ 720 w 1142"/>
              <a:gd name="T85" fmla="*/ 700 h 1575"/>
              <a:gd name="T86" fmla="*/ 562 w 1142"/>
              <a:gd name="T87" fmla="*/ 651 h 1575"/>
              <a:gd name="T88" fmla="*/ 592 w 1142"/>
              <a:gd name="T89" fmla="*/ 604 h 1575"/>
              <a:gd name="T90" fmla="*/ 522 w 1142"/>
              <a:gd name="T91" fmla="*/ 400 h 1575"/>
              <a:gd name="T92" fmla="*/ 508 w 1142"/>
              <a:gd name="T93" fmla="*/ 270 h 1575"/>
              <a:gd name="T94" fmla="*/ 699 w 1142"/>
              <a:gd name="T95" fmla="*/ 213 h 1575"/>
              <a:gd name="T96" fmla="*/ 770 w 1142"/>
              <a:gd name="T97" fmla="*/ 253 h 1575"/>
              <a:gd name="T98" fmla="*/ 816 w 1142"/>
              <a:gd name="T99" fmla="*/ 287 h 1575"/>
              <a:gd name="T100" fmla="*/ 867 w 1142"/>
              <a:gd name="T101" fmla="*/ 274 h 1575"/>
              <a:gd name="T102" fmla="*/ 903 w 1142"/>
              <a:gd name="T103" fmla="*/ 227 h 1575"/>
              <a:gd name="T104" fmla="*/ 921 w 1142"/>
              <a:gd name="T105" fmla="*/ 161 h 1575"/>
              <a:gd name="T106" fmla="*/ 883 w 1142"/>
              <a:gd name="T107" fmla="*/ 87 h 1575"/>
              <a:gd name="T108" fmla="*/ 834 w 1142"/>
              <a:gd name="T109" fmla="*/ 54 h 1575"/>
              <a:gd name="T110" fmla="*/ 945 w 1142"/>
              <a:gd name="T111" fmla="*/ 527 h 1575"/>
              <a:gd name="T112" fmla="*/ 1002 w 1142"/>
              <a:gd name="T113" fmla="*/ 545 h 1575"/>
              <a:gd name="T114" fmla="*/ 945 w 1142"/>
              <a:gd name="T115" fmla="*/ 527 h 1575"/>
              <a:gd name="T116" fmla="*/ 720 w 1142"/>
              <a:gd name="T117" fmla="*/ 1499 h 1575"/>
              <a:gd name="T118" fmla="*/ 754 w 1142"/>
              <a:gd name="T119" fmla="*/ 1523 h 1575"/>
              <a:gd name="T120" fmla="*/ 612 w 1142"/>
              <a:gd name="T121" fmla="*/ 1532 h 15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42" h="1575">
                <a:moveTo>
                  <a:pt x="756" y="28"/>
                </a:moveTo>
                <a:lnTo>
                  <a:pt x="756" y="28"/>
                </a:lnTo>
                <a:lnTo>
                  <a:pt x="753" y="30"/>
                </a:lnTo>
                <a:lnTo>
                  <a:pt x="751" y="33"/>
                </a:lnTo>
                <a:lnTo>
                  <a:pt x="747" y="42"/>
                </a:lnTo>
                <a:lnTo>
                  <a:pt x="742" y="51"/>
                </a:lnTo>
                <a:lnTo>
                  <a:pt x="740" y="54"/>
                </a:lnTo>
                <a:lnTo>
                  <a:pt x="737" y="57"/>
                </a:lnTo>
                <a:lnTo>
                  <a:pt x="737" y="57"/>
                </a:lnTo>
                <a:lnTo>
                  <a:pt x="732" y="59"/>
                </a:lnTo>
                <a:lnTo>
                  <a:pt x="724" y="60"/>
                </a:lnTo>
                <a:lnTo>
                  <a:pt x="703" y="63"/>
                </a:lnTo>
                <a:lnTo>
                  <a:pt x="673" y="64"/>
                </a:lnTo>
                <a:lnTo>
                  <a:pt x="673" y="64"/>
                </a:lnTo>
                <a:lnTo>
                  <a:pt x="672" y="63"/>
                </a:lnTo>
                <a:lnTo>
                  <a:pt x="670" y="58"/>
                </a:lnTo>
                <a:lnTo>
                  <a:pt x="664" y="46"/>
                </a:lnTo>
                <a:lnTo>
                  <a:pt x="660" y="38"/>
                </a:lnTo>
                <a:lnTo>
                  <a:pt x="655" y="31"/>
                </a:lnTo>
                <a:lnTo>
                  <a:pt x="649" y="24"/>
                </a:lnTo>
                <a:lnTo>
                  <a:pt x="643" y="19"/>
                </a:lnTo>
                <a:lnTo>
                  <a:pt x="643" y="19"/>
                </a:lnTo>
                <a:lnTo>
                  <a:pt x="629" y="11"/>
                </a:lnTo>
                <a:lnTo>
                  <a:pt x="615" y="5"/>
                </a:lnTo>
                <a:lnTo>
                  <a:pt x="601" y="1"/>
                </a:lnTo>
                <a:lnTo>
                  <a:pt x="589" y="0"/>
                </a:lnTo>
                <a:lnTo>
                  <a:pt x="589" y="0"/>
                </a:lnTo>
                <a:lnTo>
                  <a:pt x="576" y="1"/>
                </a:lnTo>
                <a:lnTo>
                  <a:pt x="557" y="6"/>
                </a:lnTo>
                <a:lnTo>
                  <a:pt x="502" y="20"/>
                </a:lnTo>
                <a:lnTo>
                  <a:pt x="444" y="33"/>
                </a:lnTo>
                <a:lnTo>
                  <a:pt x="423" y="38"/>
                </a:lnTo>
                <a:lnTo>
                  <a:pt x="410" y="41"/>
                </a:lnTo>
                <a:lnTo>
                  <a:pt x="410" y="41"/>
                </a:lnTo>
                <a:lnTo>
                  <a:pt x="386" y="42"/>
                </a:lnTo>
                <a:lnTo>
                  <a:pt x="358" y="44"/>
                </a:lnTo>
                <a:lnTo>
                  <a:pt x="332" y="49"/>
                </a:lnTo>
                <a:lnTo>
                  <a:pt x="322" y="52"/>
                </a:lnTo>
                <a:lnTo>
                  <a:pt x="318" y="54"/>
                </a:lnTo>
                <a:lnTo>
                  <a:pt x="318" y="54"/>
                </a:lnTo>
                <a:lnTo>
                  <a:pt x="309" y="67"/>
                </a:lnTo>
                <a:lnTo>
                  <a:pt x="298" y="86"/>
                </a:lnTo>
                <a:lnTo>
                  <a:pt x="287" y="105"/>
                </a:lnTo>
                <a:lnTo>
                  <a:pt x="282" y="111"/>
                </a:lnTo>
                <a:lnTo>
                  <a:pt x="279" y="113"/>
                </a:lnTo>
                <a:lnTo>
                  <a:pt x="279" y="113"/>
                </a:lnTo>
                <a:lnTo>
                  <a:pt x="261" y="128"/>
                </a:lnTo>
                <a:lnTo>
                  <a:pt x="246" y="139"/>
                </a:lnTo>
                <a:lnTo>
                  <a:pt x="246" y="139"/>
                </a:lnTo>
                <a:lnTo>
                  <a:pt x="246" y="136"/>
                </a:lnTo>
                <a:lnTo>
                  <a:pt x="243" y="130"/>
                </a:lnTo>
                <a:lnTo>
                  <a:pt x="240" y="127"/>
                </a:lnTo>
                <a:lnTo>
                  <a:pt x="238" y="124"/>
                </a:lnTo>
                <a:lnTo>
                  <a:pt x="234" y="122"/>
                </a:lnTo>
                <a:lnTo>
                  <a:pt x="230" y="121"/>
                </a:lnTo>
                <a:lnTo>
                  <a:pt x="230" y="121"/>
                </a:lnTo>
                <a:lnTo>
                  <a:pt x="222" y="121"/>
                </a:lnTo>
                <a:lnTo>
                  <a:pt x="216" y="123"/>
                </a:lnTo>
                <a:lnTo>
                  <a:pt x="210" y="125"/>
                </a:lnTo>
                <a:lnTo>
                  <a:pt x="210" y="125"/>
                </a:lnTo>
                <a:lnTo>
                  <a:pt x="194" y="118"/>
                </a:lnTo>
                <a:lnTo>
                  <a:pt x="184" y="112"/>
                </a:lnTo>
                <a:lnTo>
                  <a:pt x="180" y="108"/>
                </a:lnTo>
                <a:lnTo>
                  <a:pt x="179" y="107"/>
                </a:lnTo>
                <a:lnTo>
                  <a:pt x="179" y="107"/>
                </a:lnTo>
                <a:lnTo>
                  <a:pt x="176" y="103"/>
                </a:lnTo>
                <a:lnTo>
                  <a:pt x="171" y="100"/>
                </a:lnTo>
                <a:lnTo>
                  <a:pt x="167" y="97"/>
                </a:lnTo>
                <a:lnTo>
                  <a:pt x="167" y="97"/>
                </a:lnTo>
                <a:lnTo>
                  <a:pt x="167" y="101"/>
                </a:lnTo>
                <a:lnTo>
                  <a:pt x="169" y="108"/>
                </a:lnTo>
                <a:lnTo>
                  <a:pt x="171" y="119"/>
                </a:lnTo>
                <a:lnTo>
                  <a:pt x="175" y="125"/>
                </a:lnTo>
                <a:lnTo>
                  <a:pt x="179" y="130"/>
                </a:lnTo>
                <a:lnTo>
                  <a:pt x="179" y="130"/>
                </a:lnTo>
                <a:lnTo>
                  <a:pt x="196" y="150"/>
                </a:lnTo>
                <a:lnTo>
                  <a:pt x="207" y="161"/>
                </a:lnTo>
                <a:lnTo>
                  <a:pt x="207" y="161"/>
                </a:lnTo>
                <a:lnTo>
                  <a:pt x="212" y="163"/>
                </a:lnTo>
                <a:lnTo>
                  <a:pt x="219" y="167"/>
                </a:lnTo>
                <a:lnTo>
                  <a:pt x="228" y="172"/>
                </a:lnTo>
                <a:lnTo>
                  <a:pt x="229" y="173"/>
                </a:lnTo>
                <a:lnTo>
                  <a:pt x="230" y="175"/>
                </a:lnTo>
                <a:lnTo>
                  <a:pt x="230" y="175"/>
                </a:lnTo>
                <a:lnTo>
                  <a:pt x="230" y="177"/>
                </a:lnTo>
                <a:lnTo>
                  <a:pt x="232" y="178"/>
                </a:lnTo>
                <a:lnTo>
                  <a:pt x="235" y="184"/>
                </a:lnTo>
                <a:lnTo>
                  <a:pt x="240" y="188"/>
                </a:lnTo>
                <a:lnTo>
                  <a:pt x="243" y="189"/>
                </a:lnTo>
                <a:lnTo>
                  <a:pt x="244" y="189"/>
                </a:lnTo>
                <a:lnTo>
                  <a:pt x="244" y="189"/>
                </a:lnTo>
                <a:lnTo>
                  <a:pt x="249" y="189"/>
                </a:lnTo>
                <a:lnTo>
                  <a:pt x="254" y="193"/>
                </a:lnTo>
                <a:lnTo>
                  <a:pt x="260" y="195"/>
                </a:lnTo>
                <a:lnTo>
                  <a:pt x="264" y="197"/>
                </a:lnTo>
                <a:lnTo>
                  <a:pt x="264" y="197"/>
                </a:lnTo>
                <a:lnTo>
                  <a:pt x="265" y="197"/>
                </a:lnTo>
                <a:lnTo>
                  <a:pt x="266" y="200"/>
                </a:lnTo>
                <a:lnTo>
                  <a:pt x="268" y="210"/>
                </a:lnTo>
                <a:lnTo>
                  <a:pt x="272" y="222"/>
                </a:lnTo>
                <a:lnTo>
                  <a:pt x="272" y="231"/>
                </a:lnTo>
                <a:lnTo>
                  <a:pt x="272" y="231"/>
                </a:lnTo>
                <a:lnTo>
                  <a:pt x="279" y="286"/>
                </a:lnTo>
                <a:lnTo>
                  <a:pt x="283" y="324"/>
                </a:lnTo>
                <a:lnTo>
                  <a:pt x="284" y="340"/>
                </a:lnTo>
                <a:lnTo>
                  <a:pt x="284" y="350"/>
                </a:lnTo>
                <a:lnTo>
                  <a:pt x="284" y="350"/>
                </a:lnTo>
                <a:lnTo>
                  <a:pt x="286" y="355"/>
                </a:lnTo>
                <a:lnTo>
                  <a:pt x="288" y="360"/>
                </a:lnTo>
                <a:lnTo>
                  <a:pt x="292" y="364"/>
                </a:lnTo>
                <a:lnTo>
                  <a:pt x="295" y="366"/>
                </a:lnTo>
                <a:lnTo>
                  <a:pt x="298" y="367"/>
                </a:lnTo>
                <a:lnTo>
                  <a:pt x="299" y="370"/>
                </a:lnTo>
                <a:lnTo>
                  <a:pt x="298" y="371"/>
                </a:lnTo>
                <a:lnTo>
                  <a:pt x="294" y="373"/>
                </a:lnTo>
                <a:lnTo>
                  <a:pt x="294" y="373"/>
                </a:lnTo>
                <a:lnTo>
                  <a:pt x="282" y="378"/>
                </a:lnTo>
                <a:lnTo>
                  <a:pt x="260" y="389"/>
                </a:lnTo>
                <a:lnTo>
                  <a:pt x="197" y="421"/>
                </a:lnTo>
                <a:lnTo>
                  <a:pt x="132" y="456"/>
                </a:lnTo>
                <a:lnTo>
                  <a:pt x="87" y="479"/>
                </a:lnTo>
                <a:lnTo>
                  <a:pt x="87" y="479"/>
                </a:lnTo>
                <a:lnTo>
                  <a:pt x="71" y="487"/>
                </a:lnTo>
                <a:lnTo>
                  <a:pt x="55" y="496"/>
                </a:lnTo>
                <a:lnTo>
                  <a:pt x="24" y="516"/>
                </a:lnTo>
                <a:lnTo>
                  <a:pt x="12" y="524"/>
                </a:lnTo>
                <a:lnTo>
                  <a:pt x="3" y="533"/>
                </a:lnTo>
                <a:lnTo>
                  <a:pt x="0" y="538"/>
                </a:lnTo>
                <a:lnTo>
                  <a:pt x="0" y="540"/>
                </a:lnTo>
                <a:lnTo>
                  <a:pt x="2" y="540"/>
                </a:lnTo>
                <a:lnTo>
                  <a:pt x="2" y="540"/>
                </a:lnTo>
                <a:lnTo>
                  <a:pt x="22" y="545"/>
                </a:lnTo>
                <a:lnTo>
                  <a:pt x="35" y="550"/>
                </a:lnTo>
                <a:lnTo>
                  <a:pt x="51" y="556"/>
                </a:lnTo>
                <a:lnTo>
                  <a:pt x="67" y="564"/>
                </a:lnTo>
                <a:lnTo>
                  <a:pt x="82" y="571"/>
                </a:lnTo>
                <a:lnTo>
                  <a:pt x="93" y="580"/>
                </a:lnTo>
                <a:lnTo>
                  <a:pt x="98" y="583"/>
                </a:lnTo>
                <a:lnTo>
                  <a:pt x="100" y="588"/>
                </a:lnTo>
                <a:lnTo>
                  <a:pt x="100" y="588"/>
                </a:lnTo>
                <a:lnTo>
                  <a:pt x="106" y="597"/>
                </a:lnTo>
                <a:lnTo>
                  <a:pt x="113" y="605"/>
                </a:lnTo>
                <a:lnTo>
                  <a:pt x="121" y="613"/>
                </a:lnTo>
                <a:lnTo>
                  <a:pt x="130" y="620"/>
                </a:lnTo>
                <a:lnTo>
                  <a:pt x="138" y="626"/>
                </a:lnTo>
                <a:lnTo>
                  <a:pt x="149" y="631"/>
                </a:lnTo>
                <a:lnTo>
                  <a:pt x="160" y="634"/>
                </a:lnTo>
                <a:lnTo>
                  <a:pt x="171" y="635"/>
                </a:lnTo>
                <a:lnTo>
                  <a:pt x="171" y="635"/>
                </a:lnTo>
                <a:lnTo>
                  <a:pt x="197" y="634"/>
                </a:lnTo>
                <a:lnTo>
                  <a:pt x="224" y="630"/>
                </a:lnTo>
                <a:lnTo>
                  <a:pt x="245" y="626"/>
                </a:lnTo>
                <a:lnTo>
                  <a:pt x="256" y="626"/>
                </a:lnTo>
                <a:lnTo>
                  <a:pt x="256" y="626"/>
                </a:lnTo>
                <a:lnTo>
                  <a:pt x="270" y="631"/>
                </a:lnTo>
                <a:lnTo>
                  <a:pt x="281" y="635"/>
                </a:lnTo>
                <a:lnTo>
                  <a:pt x="292" y="637"/>
                </a:lnTo>
                <a:lnTo>
                  <a:pt x="292" y="637"/>
                </a:lnTo>
                <a:lnTo>
                  <a:pt x="304" y="638"/>
                </a:lnTo>
                <a:lnTo>
                  <a:pt x="319" y="638"/>
                </a:lnTo>
                <a:lnTo>
                  <a:pt x="331" y="637"/>
                </a:lnTo>
                <a:lnTo>
                  <a:pt x="335" y="636"/>
                </a:lnTo>
                <a:lnTo>
                  <a:pt x="336" y="635"/>
                </a:lnTo>
                <a:lnTo>
                  <a:pt x="336" y="635"/>
                </a:lnTo>
                <a:lnTo>
                  <a:pt x="376" y="739"/>
                </a:lnTo>
                <a:lnTo>
                  <a:pt x="406" y="818"/>
                </a:lnTo>
                <a:lnTo>
                  <a:pt x="423" y="869"/>
                </a:lnTo>
                <a:lnTo>
                  <a:pt x="423" y="869"/>
                </a:lnTo>
                <a:lnTo>
                  <a:pt x="433" y="895"/>
                </a:lnTo>
                <a:lnTo>
                  <a:pt x="444" y="923"/>
                </a:lnTo>
                <a:lnTo>
                  <a:pt x="450" y="937"/>
                </a:lnTo>
                <a:lnTo>
                  <a:pt x="456" y="949"/>
                </a:lnTo>
                <a:lnTo>
                  <a:pt x="462" y="959"/>
                </a:lnTo>
                <a:lnTo>
                  <a:pt x="468" y="965"/>
                </a:lnTo>
                <a:lnTo>
                  <a:pt x="468" y="965"/>
                </a:lnTo>
                <a:lnTo>
                  <a:pt x="480" y="976"/>
                </a:lnTo>
                <a:lnTo>
                  <a:pt x="491" y="983"/>
                </a:lnTo>
                <a:lnTo>
                  <a:pt x="500" y="988"/>
                </a:lnTo>
                <a:lnTo>
                  <a:pt x="504" y="989"/>
                </a:lnTo>
                <a:lnTo>
                  <a:pt x="509" y="989"/>
                </a:lnTo>
                <a:lnTo>
                  <a:pt x="509" y="989"/>
                </a:lnTo>
                <a:lnTo>
                  <a:pt x="541" y="985"/>
                </a:lnTo>
                <a:lnTo>
                  <a:pt x="541" y="985"/>
                </a:lnTo>
                <a:lnTo>
                  <a:pt x="588" y="1096"/>
                </a:lnTo>
                <a:lnTo>
                  <a:pt x="619" y="1178"/>
                </a:lnTo>
                <a:lnTo>
                  <a:pt x="630" y="1209"/>
                </a:lnTo>
                <a:lnTo>
                  <a:pt x="635" y="1225"/>
                </a:lnTo>
                <a:lnTo>
                  <a:pt x="635" y="1225"/>
                </a:lnTo>
                <a:lnTo>
                  <a:pt x="638" y="1235"/>
                </a:lnTo>
                <a:lnTo>
                  <a:pt x="642" y="1250"/>
                </a:lnTo>
                <a:lnTo>
                  <a:pt x="653" y="1283"/>
                </a:lnTo>
                <a:lnTo>
                  <a:pt x="669" y="1324"/>
                </a:lnTo>
                <a:lnTo>
                  <a:pt x="669" y="1324"/>
                </a:lnTo>
                <a:lnTo>
                  <a:pt x="661" y="1332"/>
                </a:lnTo>
                <a:lnTo>
                  <a:pt x="655" y="1340"/>
                </a:lnTo>
                <a:lnTo>
                  <a:pt x="650" y="1348"/>
                </a:lnTo>
                <a:lnTo>
                  <a:pt x="650" y="1348"/>
                </a:lnTo>
                <a:lnTo>
                  <a:pt x="648" y="1351"/>
                </a:lnTo>
                <a:lnTo>
                  <a:pt x="646" y="1355"/>
                </a:lnTo>
                <a:lnTo>
                  <a:pt x="646" y="1365"/>
                </a:lnTo>
                <a:lnTo>
                  <a:pt x="644" y="1376"/>
                </a:lnTo>
                <a:lnTo>
                  <a:pt x="643" y="1382"/>
                </a:lnTo>
                <a:lnTo>
                  <a:pt x="640" y="1388"/>
                </a:lnTo>
                <a:lnTo>
                  <a:pt x="640" y="1388"/>
                </a:lnTo>
                <a:lnTo>
                  <a:pt x="626" y="1418"/>
                </a:lnTo>
                <a:lnTo>
                  <a:pt x="617" y="1434"/>
                </a:lnTo>
                <a:lnTo>
                  <a:pt x="610" y="1445"/>
                </a:lnTo>
                <a:lnTo>
                  <a:pt x="610" y="1445"/>
                </a:lnTo>
                <a:lnTo>
                  <a:pt x="605" y="1448"/>
                </a:lnTo>
                <a:lnTo>
                  <a:pt x="596" y="1452"/>
                </a:lnTo>
                <a:lnTo>
                  <a:pt x="572" y="1458"/>
                </a:lnTo>
                <a:lnTo>
                  <a:pt x="558" y="1462"/>
                </a:lnTo>
                <a:lnTo>
                  <a:pt x="547" y="1467"/>
                </a:lnTo>
                <a:lnTo>
                  <a:pt x="536" y="1472"/>
                </a:lnTo>
                <a:lnTo>
                  <a:pt x="532" y="1474"/>
                </a:lnTo>
                <a:lnTo>
                  <a:pt x="530" y="1478"/>
                </a:lnTo>
                <a:lnTo>
                  <a:pt x="530" y="1478"/>
                </a:lnTo>
                <a:lnTo>
                  <a:pt x="522" y="1489"/>
                </a:lnTo>
                <a:lnTo>
                  <a:pt x="518" y="1498"/>
                </a:lnTo>
                <a:lnTo>
                  <a:pt x="516" y="1504"/>
                </a:lnTo>
                <a:lnTo>
                  <a:pt x="515" y="1511"/>
                </a:lnTo>
                <a:lnTo>
                  <a:pt x="515" y="1511"/>
                </a:lnTo>
                <a:lnTo>
                  <a:pt x="516" y="1523"/>
                </a:lnTo>
                <a:lnTo>
                  <a:pt x="516" y="1528"/>
                </a:lnTo>
                <a:lnTo>
                  <a:pt x="515" y="1532"/>
                </a:lnTo>
                <a:lnTo>
                  <a:pt x="515" y="1532"/>
                </a:lnTo>
                <a:lnTo>
                  <a:pt x="510" y="1537"/>
                </a:lnTo>
                <a:lnTo>
                  <a:pt x="503" y="1547"/>
                </a:lnTo>
                <a:lnTo>
                  <a:pt x="500" y="1552"/>
                </a:lnTo>
                <a:lnTo>
                  <a:pt x="499" y="1556"/>
                </a:lnTo>
                <a:lnTo>
                  <a:pt x="499" y="1561"/>
                </a:lnTo>
                <a:lnTo>
                  <a:pt x="502" y="1565"/>
                </a:lnTo>
                <a:lnTo>
                  <a:pt x="502" y="1565"/>
                </a:lnTo>
                <a:lnTo>
                  <a:pt x="507" y="1567"/>
                </a:lnTo>
                <a:lnTo>
                  <a:pt x="514" y="1569"/>
                </a:lnTo>
                <a:lnTo>
                  <a:pt x="532" y="1571"/>
                </a:lnTo>
                <a:lnTo>
                  <a:pt x="554" y="1572"/>
                </a:lnTo>
                <a:lnTo>
                  <a:pt x="576" y="1574"/>
                </a:lnTo>
                <a:lnTo>
                  <a:pt x="576" y="1574"/>
                </a:lnTo>
                <a:lnTo>
                  <a:pt x="596" y="1575"/>
                </a:lnTo>
                <a:lnTo>
                  <a:pt x="627" y="1572"/>
                </a:lnTo>
                <a:lnTo>
                  <a:pt x="667" y="1569"/>
                </a:lnTo>
                <a:lnTo>
                  <a:pt x="710" y="1565"/>
                </a:lnTo>
                <a:lnTo>
                  <a:pt x="751" y="1559"/>
                </a:lnTo>
                <a:lnTo>
                  <a:pt x="786" y="1554"/>
                </a:lnTo>
                <a:lnTo>
                  <a:pt x="811" y="1548"/>
                </a:lnTo>
                <a:lnTo>
                  <a:pt x="817" y="1545"/>
                </a:lnTo>
                <a:lnTo>
                  <a:pt x="819" y="1544"/>
                </a:lnTo>
                <a:lnTo>
                  <a:pt x="819" y="1543"/>
                </a:lnTo>
                <a:lnTo>
                  <a:pt x="819" y="1543"/>
                </a:lnTo>
                <a:lnTo>
                  <a:pt x="818" y="1533"/>
                </a:lnTo>
                <a:lnTo>
                  <a:pt x="817" y="1532"/>
                </a:lnTo>
                <a:lnTo>
                  <a:pt x="815" y="1532"/>
                </a:lnTo>
                <a:lnTo>
                  <a:pt x="815" y="1532"/>
                </a:lnTo>
                <a:lnTo>
                  <a:pt x="791" y="1526"/>
                </a:lnTo>
                <a:lnTo>
                  <a:pt x="777" y="1521"/>
                </a:lnTo>
                <a:lnTo>
                  <a:pt x="772" y="1518"/>
                </a:lnTo>
                <a:lnTo>
                  <a:pt x="770" y="1515"/>
                </a:lnTo>
                <a:lnTo>
                  <a:pt x="770" y="1515"/>
                </a:lnTo>
                <a:lnTo>
                  <a:pt x="770" y="1512"/>
                </a:lnTo>
                <a:lnTo>
                  <a:pt x="772" y="1510"/>
                </a:lnTo>
                <a:lnTo>
                  <a:pt x="775" y="1504"/>
                </a:lnTo>
                <a:lnTo>
                  <a:pt x="779" y="1499"/>
                </a:lnTo>
                <a:lnTo>
                  <a:pt x="781" y="1494"/>
                </a:lnTo>
                <a:lnTo>
                  <a:pt x="781" y="1494"/>
                </a:lnTo>
                <a:lnTo>
                  <a:pt x="784" y="1482"/>
                </a:lnTo>
                <a:lnTo>
                  <a:pt x="784" y="1474"/>
                </a:lnTo>
                <a:lnTo>
                  <a:pt x="784" y="1468"/>
                </a:lnTo>
                <a:lnTo>
                  <a:pt x="784" y="1468"/>
                </a:lnTo>
                <a:lnTo>
                  <a:pt x="783" y="1451"/>
                </a:lnTo>
                <a:lnTo>
                  <a:pt x="781" y="1437"/>
                </a:lnTo>
                <a:lnTo>
                  <a:pt x="781" y="1437"/>
                </a:lnTo>
                <a:lnTo>
                  <a:pt x="784" y="1434"/>
                </a:lnTo>
                <a:lnTo>
                  <a:pt x="786" y="1428"/>
                </a:lnTo>
                <a:lnTo>
                  <a:pt x="788" y="1423"/>
                </a:lnTo>
                <a:lnTo>
                  <a:pt x="789" y="1419"/>
                </a:lnTo>
                <a:lnTo>
                  <a:pt x="788" y="1413"/>
                </a:lnTo>
                <a:lnTo>
                  <a:pt x="786" y="1407"/>
                </a:lnTo>
                <a:lnTo>
                  <a:pt x="786" y="1407"/>
                </a:lnTo>
                <a:lnTo>
                  <a:pt x="784" y="1399"/>
                </a:lnTo>
                <a:lnTo>
                  <a:pt x="779" y="1390"/>
                </a:lnTo>
                <a:lnTo>
                  <a:pt x="767" y="1369"/>
                </a:lnTo>
                <a:lnTo>
                  <a:pt x="754" y="1349"/>
                </a:lnTo>
                <a:lnTo>
                  <a:pt x="748" y="1338"/>
                </a:lnTo>
                <a:lnTo>
                  <a:pt x="748" y="1338"/>
                </a:lnTo>
                <a:lnTo>
                  <a:pt x="741" y="1316"/>
                </a:lnTo>
                <a:lnTo>
                  <a:pt x="736" y="1302"/>
                </a:lnTo>
                <a:lnTo>
                  <a:pt x="735" y="1294"/>
                </a:lnTo>
                <a:lnTo>
                  <a:pt x="735" y="1294"/>
                </a:lnTo>
                <a:lnTo>
                  <a:pt x="730" y="1251"/>
                </a:lnTo>
                <a:lnTo>
                  <a:pt x="716" y="1162"/>
                </a:lnTo>
                <a:lnTo>
                  <a:pt x="709" y="1113"/>
                </a:lnTo>
                <a:lnTo>
                  <a:pt x="700" y="1067"/>
                </a:lnTo>
                <a:lnTo>
                  <a:pt x="692" y="1027"/>
                </a:lnTo>
                <a:lnTo>
                  <a:pt x="686" y="1000"/>
                </a:lnTo>
                <a:lnTo>
                  <a:pt x="686" y="1000"/>
                </a:lnTo>
                <a:lnTo>
                  <a:pt x="671" y="964"/>
                </a:lnTo>
                <a:lnTo>
                  <a:pt x="657" y="929"/>
                </a:lnTo>
                <a:lnTo>
                  <a:pt x="643" y="897"/>
                </a:lnTo>
                <a:lnTo>
                  <a:pt x="838" y="737"/>
                </a:lnTo>
                <a:lnTo>
                  <a:pt x="838" y="737"/>
                </a:lnTo>
                <a:lnTo>
                  <a:pt x="848" y="739"/>
                </a:lnTo>
                <a:lnTo>
                  <a:pt x="856" y="739"/>
                </a:lnTo>
                <a:lnTo>
                  <a:pt x="865" y="739"/>
                </a:lnTo>
                <a:lnTo>
                  <a:pt x="865" y="739"/>
                </a:lnTo>
                <a:lnTo>
                  <a:pt x="871" y="735"/>
                </a:lnTo>
                <a:lnTo>
                  <a:pt x="877" y="732"/>
                </a:lnTo>
                <a:lnTo>
                  <a:pt x="883" y="726"/>
                </a:lnTo>
                <a:lnTo>
                  <a:pt x="888" y="719"/>
                </a:lnTo>
                <a:lnTo>
                  <a:pt x="888" y="719"/>
                </a:lnTo>
                <a:lnTo>
                  <a:pt x="893" y="717"/>
                </a:lnTo>
                <a:lnTo>
                  <a:pt x="903" y="713"/>
                </a:lnTo>
                <a:lnTo>
                  <a:pt x="932" y="705"/>
                </a:lnTo>
                <a:lnTo>
                  <a:pt x="973" y="694"/>
                </a:lnTo>
                <a:lnTo>
                  <a:pt x="973" y="694"/>
                </a:lnTo>
                <a:lnTo>
                  <a:pt x="1027" y="694"/>
                </a:lnTo>
                <a:lnTo>
                  <a:pt x="1065" y="694"/>
                </a:lnTo>
                <a:lnTo>
                  <a:pt x="1080" y="692"/>
                </a:lnTo>
                <a:lnTo>
                  <a:pt x="1086" y="691"/>
                </a:lnTo>
                <a:lnTo>
                  <a:pt x="1086" y="691"/>
                </a:lnTo>
                <a:lnTo>
                  <a:pt x="1105" y="680"/>
                </a:lnTo>
                <a:lnTo>
                  <a:pt x="1124" y="668"/>
                </a:lnTo>
                <a:lnTo>
                  <a:pt x="1124" y="668"/>
                </a:lnTo>
                <a:lnTo>
                  <a:pt x="1127" y="667"/>
                </a:lnTo>
                <a:lnTo>
                  <a:pt x="1132" y="667"/>
                </a:lnTo>
                <a:lnTo>
                  <a:pt x="1137" y="665"/>
                </a:lnTo>
                <a:lnTo>
                  <a:pt x="1139" y="663"/>
                </a:lnTo>
                <a:lnTo>
                  <a:pt x="1140" y="661"/>
                </a:lnTo>
                <a:lnTo>
                  <a:pt x="1140" y="661"/>
                </a:lnTo>
                <a:lnTo>
                  <a:pt x="1142" y="648"/>
                </a:lnTo>
                <a:lnTo>
                  <a:pt x="1142" y="642"/>
                </a:lnTo>
                <a:lnTo>
                  <a:pt x="1142" y="642"/>
                </a:lnTo>
                <a:lnTo>
                  <a:pt x="1120" y="613"/>
                </a:lnTo>
                <a:lnTo>
                  <a:pt x="1093" y="576"/>
                </a:lnTo>
                <a:lnTo>
                  <a:pt x="1093" y="576"/>
                </a:lnTo>
                <a:lnTo>
                  <a:pt x="1083" y="568"/>
                </a:lnTo>
                <a:lnTo>
                  <a:pt x="1061" y="553"/>
                </a:lnTo>
                <a:lnTo>
                  <a:pt x="995" y="510"/>
                </a:lnTo>
                <a:lnTo>
                  <a:pt x="959" y="489"/>
                </a:lnTo>
                <a:lnTo>
                  <a:pt x="927" y="470"/>
                </a:lnTo>
                <a:lnTo>
                  <a:pt x="904" y="459"/>
                </a:lnTo>
                <a:lnTo>
                  <a:pt x="897" y="456"/>
                </a:lnTo>
                <a:lnTo>
                  <a:pt x="893" y="456"/>
                </a:lnTo>
                <a:lnTo>
                  <a:pt x="893" y="456"/>
                </a:lnTo>
                <a:lnTo>
                  <a:pt x="886" y="460"/>
                </a:lnTo>
                <a:lnTo>
                  <a:pt x="882" y="465"/>
                </a:lnTo>
                <a:lnTo>
                  <a:pt x="878" y="470"/>
                </a:lnTo>
                <a:lnTo>
                  <a:pt x="878" y="470"/>
                </a:lnTo>
                <a:lnTo>
                  <a:pt x="892" y="480"/>
                </a:lnTo>
                <a:lnTo>
                  <a:pt x="902" y="489"/>
                </a:lnTo>
                <a:lnTo>
                  <a:pt x="907" y="494"/>
                </a:lnTo>
                <a:lnTo>
                  <a:pt x="907" y="494"/>
                </a:lnTo>
                <a:lnTo>
                  <a:pt x="909" y="497"/>
                </a:lnTo>
                <a:lnTo>
                  <a:pt x="911" y="501"/>
                </a:lnTo>
                <a:lnTo>
                  <a:pt x="916" y="505"/>
                </a:lnTo>
                <a:lnTo>
                  <a:pt x="916" y="505"/>
                </a:lnTo>
                <a:lnTo>
                  <a:pt x="911" y="506"/>
                </a:lnTo>
                <a:lnTo>
                  <a:pt x="905" y="510"/>
                </a:lnTo>
                <a:lnTo>
                  <a:pt x="897" y="514"/>
                </a:lnTo>
                <a:lnTo>
                  <a:pt x="897" y="514"/>
                </a:lnTo>
                <a:lnTo>
                  <a:pt x="884" y="524"/>
                </a:lnTo>
                <a:lnTo>
                  <a:pt x="881" y="529"/>
                </a:lnTo>
                <a:lnTo>
                  <a:pt x="878" y="535"/>
                </a:lnTo>
                <a:lnTo>
                  <a:pt x="878" y="535"/>
                </a:lnTo>
                <a:lnTo>
                  <a:pt x="873" y="551"/>
                </a:lnTo>
                <a:lnTo>
                  <a:pt x="871" y="557"/>
                </a:lnTo>
                <a:lnTo>
                  <a:pt x="869" y="560"/>
                </a:lnTo>
                <a:lnTo>
                  <a:pt x="869" y="560"/>
                </a:lnTo>
                <a:lnTo>
                  <a:pt x="862" y="560"/>
                </a:lnTo>
                <a:lnTo>
                  <a:pt x="849" y="559"/>
                </a:lnTo>
                <a:lnTo>
                  <a:pt x="835" y="559"/>
                </a:lnTo>
                <a:lnTo>
                  <a:pt x="831" y="560"/>
                </a:lnTo>
                <a:lnTo>
                  <a:pt x="827" y="562"/>
                </a:lnTo>
                <a:lnTo>
                  <a:pt x="827" y="562"/>
                </a:lnTo>
                <a:lnTo>
                  <a:pt x="818" y="575"/>
                </a:lnTo>
                <a:lnTo>
                  <a:pt x="807" y="597"/>
                </a:lnTo>
                <a:lnTo>
                  <a:pt x="791" y="627"/>
                </a:lnTo>
                <a:lnTo>
                  <a:pt x="791" y="627"/>
                </a:lnTo>
                <a:lnTo>
                  <a:pt x="781" y="643"/>
                </a:lnTo>
                <a:lnTo>
                  <a:pt x="775" y="654"/>
                </a:lnTo>
                <a:lnTo>
                  <a:pt x="773" y="659"/>
                </a:lnTo>
                <a:lnTo>
                  <a:pt x="773" y="663"/>
                </a:lnTo>
                <a:lnTo>
                  <a:pt x="773" y="663"/>
                </a:lnTo>
                <a:lnTo>
                  <a:pt x="772" y="665"/>
                </a:lnTo>
                <a:lnTo>
                  <a:pt x="768" y="668"/>
                </a:lnTo>
                <a:lnTo>
                  <a:pt x="757" y="676"/>
                </a:lnTo>
                <a:lnTo>
                  <a:pt x="720" y="700"/>
                </a:lnTo>
                <a:lnTo>
                  <a:pt x="682" y="721"/>
                </a:lnTo>
                <a:lnTo>
                  <a:pt x="661" y="734"/>
                </a:lnTo>
                <a:lnTo>
                  <a:pt x="661" y="734"/>
                </a:lnTo>
                <a:lnTo>
                  <a:pt x="646" y="744"/>
                </a:lnTo>
                <a:lnTo>
                  <a:pt x="622" y="759"/>
                </a:lnTo>
                <a:lnTo>
                  <a:pt x="589" y="780"/>
                </a:lnTo>
                <a:lnTo>
                  <a:pt x="558" y="652"/>
                </a:lnTo>
                <a:lnTo>
                  <a:pt x="558" y="652"/>
                </a:lnTo>
                <a:lnTo>
                  <a:pt x="562" y="651"/>
                </a:lnTo>
                <a:lnTo>
                  <a:pt x="572" y="647"/>
                </a:lnTo>
                <a:lnTo>
                  <a:pt x="578" y="645"/>
                </a:lnTo>
                <a:lnTo>
                  <a:pt x="583" y="641"/>
                </a:lnTo>
                <a:lnTo>
                  <a:pt x="586" y="637"/>
                </a:lnTo>
                <a:lnTo>
                  <a:pt x="589" y="632"/>
                </a:lnTo>
                <a:lnTo>
                  <a:pt x="589" y="632"/>
                </a:lnTo>
                <a:lnTo>
                  <a:pt x="591" y="624"/>
                </a:lnTo>
                <a:lnTo>
                  <a:pt x="592" y="614"/>
                </a:lnTo>
                <a:lnTo>
                  <a:pt x="592" y="604"/>
                </a:lnTo>
                <a:lnTo>
                  <a:pt x="591" y="593"/>
                </a:lnTo>
                <a:lnTo>
                  <a:pt x="591" y="593"/>
                </a:lnTo>
                <a:lnTo>
                  <a:pt x="586" y="568"/>
                </a:lnTo>
                <a:lnTo>
                  <a:pt x="579" y="530"/>
                </a:lnTo>
                <a:lnTo>
                  <a:pt x="570" y="491"/>
                </a:lnTo>
                <a:lnTo>
                  <a:pt x="565" y="476"/>
                </a:lnTo>
                <a:lnTo>
                  <a:pt x="561" y="465"/>
                </a:lnTo>
                <a:lnTo>
                  <a:pt x="561" y="465"/>
                </a:lnTo>
                <a:lnTo>
                  <a:pt x="522" y="400"/>
                </a:lnTo>
                <a:lnTo>
                  <a:pt x="492" y="348"/>
                </a:lnTo>
                <a:lnTo>
                  <a:pt x="492" y="348"/>
                </a:lnTo>
                <a:lnTo>
                  <a:pt x="492" y="344"/>
                </a:lnTo>
                <a:lnTo>
                  <a:pt x="492" y="337"/>
                </a:lnTo>
                <a:lnTo>
                  <a:pt x="494" y="319"/>
                </a:lnTo>
                <a:lnTo>
                  <a:pt x="499" y="286"/>
                </a:lnTo>
                <a:lnTo>
                  <a:pt x="499" y="286"/>
                </a:lnTo>
                <a:lnTo>
                  <a:pt x="502" y="279"/>
                </a:lnTo>
                <a:lnTo>
                  <a:pt x="508" y="270"/>
                </a:lnTo>
                <a:lnTo>
                  <a:pt x="526" y="249"/>
                </a:lnTo>
                <a:lnTo>
                  <a:pt x="546" y="231"/>
                </a:lnTo>
                <a:lnTo>
                  <a:pt x="556" y="222"/>
                </a:lnTo>
                <a:lnTo>
                  <a:pt x="556" y="222"/>
                </a:lnTo>
                <a:lnTo>
                  <a:pt x="655" y="200"/>
                </a:lnTo>
                <a:lnTo>
                  <a:pt x="688" y="194"/>
                </a:lnTo>
                <a:lnTo>
                  <a:pt x="688" y="194"/>
                </a:lnTo>
                <a:lnTo>
                  <a:pt x="691" y="199"/>
                </a:lnTo>
                <a:lnTo>
                  <a:pt x="699" y="213"/>
                </a:lnTo>
                <a:lnTo>
                  <a:pt x="704" y="221"/>
                </a:lnTo>
                <a:lnTo>
                  <a:pt x="710" y="229"/>
                </a:lnTo>
                <a:lnTo>
                  <a:pt x="716" y="235"/>
                </a:lnTo>
                <a:lnTo>
                  <a:pt x="723" y="238"/>
                </a:lnTo>
                <a:lnTo>
                  <a:pt x="723" y="238"/>
                </a:lnTo>
                <a:lnTo>
                  <a:pt x="737" y="244"/>
                </a:lnTo>
                <a:lnTo>
                  <a:pt x="753" y="249"/>
                </a:lnTo>
                <a:lnTo>
                  <a:pt x="770" y="253"/>
                </a:lnTo>
                <a:lnTo>
                  <a:pt x="770" y="253"/>
                </a:lnTo>
                <a:lnTo>
                  <a:pt x="769" y="253"/>
                </a:lnTo>
                <a:lnTo>
                  <a:pt x="769" y="254"/>
                </a:lnTo>
                <a:lnTo>
                  <a:pt x="769" y="257"/>
                </a:lnTo>
                <a:lnTo>
                  <a:pt x="772" y="259"/>
                </a:lnTo>
                <a:lnTo>
                  <a:pt x="775" y="262"/>
                </a:lnTo>
                <a:lnTo>
                  <a:pt x="789" y="271"/>
                </a:lnTo>
                <a:lnTo>
                  <a:pt x="789" y="271"/>
                </a:lnTo>
                <a:lnTo>
                  <a:pt x="805" y="281"/>
                </a:lnTo>
                <a:lnTo>
                  <a:pt x="816" y="287"/>
                </a:lnTo>
                <a:lnTo>
                  <a:pt x="821" y="289"/>
                </a:lnTo>
                <a:lnTo>
                  <a:pt x="824" y="289"/>
                </a:lnTo>
                <a:lnTo>
                  <a:pt x="829" y="289"/>
                </a:lnTo>
                <a:lnTo>
                  <a:pt x="834" y="289"/>
                </a:lnTo>
                <a:lnTo>
                  <a:pt x="834" y="289"/>
                </a:lnTo>
                <a:lnTo>
                  <a:pt x="844" y="285"/>
                </a:lnTo>
                <a:lnTo>
                  <a:pt x="854" y="281"/>
                </a:lnTo>
                <a:lnTo>
                  <a:pt x="864" y="276"/>
                </a:lnTo>
                <a:lnTo>
                  <a:pt x="867" y="274"/>
                </a:lnTo>
                <a:lnTo>
                  <a:pt x="871" y="269"/>
                </a:lnTo>
                <a:lnTo>
                  <a:pt x="871" y="269"/>
                </a:lnTo>
                <a:lnTo>
                  <a:pt x="877" y="260"/>
                </a:lnTo>
                <a:lnTo>
                  <a:pt x="882" y="251"/>
                </a:lnTo>
                <a:lnTo>
                  <a:pt x="886" y="241"/>
                </a:lnTo>
                <a:lnTo>
                  <a:pt x="886" y="241"/>
                </a:lnTo>
                <a:lnTo>
                  <a:pt x="889" y="238"/>
                </a:lnTo>
                <a:lnTo>
                  <a:pt x="898" y="231"/>
                </a:lnTo>
                <a:lnTo>
                  <a:pt x="903" y="227"/>
                </a:lnTo>
                <a:lnTo>
                  <a:pt x="908" y="221"/>
                </a:lnTo>
                <a:lnTo>
                  <a:pt x="911" y="215"/>
                </a:lnTo>
                <a:lnTo>
                  <a:pt x="914" y="208"/>
                </a:lnTo>
                <a:lnTo>
                  <a:pt x="914" y="208"/>
                </a:lnTo>
                <a:lnTo>
                  <a:pt x="921" y="182"/>
                </a:lnTo>
                <a:lnTo>
                  <a:pt x="923" y="172"/>
                </a:lnTo>
                <a:lnTo>
                  <a:pt x="924" y="166"/>
                </a:lnTo>
                <a:lnTo>
                  <a:pt x="924" y="166"/>
                </a:lnTo>
                <a:lnTo>
                  <a:pt x="921" y="161"/>
                </a:lnTo>
                <a:lnTo>
                  <a:pt x="918" y="156"/>
                </a:lnTo>
                <a:lnTo>
                  <a:pt x="908" y="141"/>
                </a:lnTo>
                <a:lnTo>
                  <a:pt x="897" y="128"/>
                </a:lnTo>
                <a:lnTo>
                  <a:pt x="893" y="121"/>
                </a:lnTo>
                <a:lnTo>
                  <a:pt x="893" y="121"/>
                </a:lnTo>
                <a:lnTo>
                  <a:pt x="891" y="102"/>
                </a:lnTo>
                <a:lnTo>
                  <a:pt x="891" y="102"/>
                </a:lnTo>
                <a:lnTo>
                  <a:pt x="888" y="97"/>
                </a:lnTo>
                <a:lnTo>
                  <a:pt x="883" y="87"/>
                </a:lnTo>
                <a:lnTo>
                  <a:pt x="883" y="87"/>
                </a:lnTo>
                <a:lnTo>
                  <a:pt x="880" y="81"/>
                </a:lnTo>
                <a:lnTo>
                  <a:pt x="875" y="76"/>
                </a:lnTo>
                <a:lnTo>
                  <a:pt x="870" y="73"/>
                </a:lnTo>
                <a:lnTo>
                  <a:pt x="866" y="71"/>
                </a:lnTo>
                <a:lnTo>
                  <a:pt x="866" y="71"/>
                </a:lnTo>
                <a:lnTo>
                  <a:pt x="854" y="64"/>
                </a:lnTo>
                <a:lnTo>
                  <a:pt x="834" y="54"/>
                </a:lnTo>
                <a:lnTo>
                  <a:pt x="834" y="54"/>
                </a:lnTo>
                <a:lnTo>
                  <a:pt x="794" y="36"/>
                </a:lnTo>
                <a:lnTo>
                  <a:pt x="794" y="36"/>
                </a:lnTo>
                <a:lnTo>
                  <a:pt x="777" y="31"/>
                </a:lnTo>
                <a:lnTo>
                  <a:pt x="765" y="28"/>
                </a:lnTo>
                <a:lnTo>
                  <a:pt x="761" y="28"/>
                </a:lnTo>
                <a:lnTo>
                  <a:pt x="756" y="28"/>
                </a:lnTo>
                <a:lnTo>
                  <a:pt x="756" y="28"/>
                </a:lnTo>
                <a:close/>
                <a:moveTo>
                  <a:pt x="945" y="527"/>
                </a:moveTo>
                <a:lnTo>
                  <a:pt x="945" y="527"/>
                </a:lnTo>
                <a:lnTo>
                  <a:pt x="945" y="526"/>
                </a:lnTo>
                <a:lnTo>
                  <a:pt x="946" y="524"/>
                </a:lnTo>
                <a:lnTo>
                  <a:pt x="951" y="523"/>
                </a:lnTo>
                <a:lnTo>
                  <a:pt x="957" y="523"/>
                </a:lnTo>
                <a:lnTo>
                  <a:pt x="964" y="524"/>
                </a:lnTo>
                <a:lnTo>
                  <a:pt x="979" y="529"/>
                </a:lnTo>
                <a:lnTo>
                  <a:pt x="989" y="534"/>
                </a:lnTo>
                <a:lnTo>
                  <a:pt x="989" y="534"/>
                </a:lnTo>
                <a:lnTo>
                  <a:pt x="1002" y="545"/>
                </a:lnTo>
                <a:lnTo>
                  <a:pt x="1023" y="567"/>
                </a:lnTo>
                <a:lnTo>
                  <a:pt x="1053" y="597"/>
                </a:lnTo>
                <a:lnTo>
                  <a:pt x="1053" y="597"/>
                </a:lnTo>
                <a:lnTo>
                  <a:pt x="1038" y="594"/>
                </a:lnTo>
                <a:lnTo>
                  <a:pt x="1001" y="584"/>
                </a:lnTo>
                <a:lnTo>
                  <a:pt x="947" y="568"/>
                </a:lnTo>
                <a:lnTo>
                  <a:pt x="947" y="568"/>
                </a:lnTo>
                <a:lnTo>
                  <a:pt x="946" y="551"/>
                </a:lnTo>
                <a:lnTo>
                  <a:pt x="945" y="527"/>
                </a:lnTo>
                <a:lnTo>
                  <a:pt x="945" y="527"/>
                </a:lnTo>
                <a:close/>
                <a:moveTo>
                  <a:pt x="581" y="1534"/>
                </a:moveTo>
                <a:lnTo>
                  <a:pt x="581" y="1545"/>
                </a:lnTo>
                <a:lnTo>
                  <a:pt x="568" y="1558"/>
                </a:lnTo>
                <a:lnTo>
                  <a:pt x="530" y="1558"/>
                </a:lnTo>
                <a:lnTo>
                  <a:pt x="520" y="1550"/>
                </a:lnTo>
                <a:lnTo>
                  <a:pt x="535" y="1537"/>
                </a:lnTo>
                <a:lnTo>
                  <a:pt x="581" y="1534"/>
                </a:lnTo>
                <a:close/>
                <a:moveTo>
                  <a:pt x="720" y="1499"/>
                </a:moveTo>
                <a:lnTo>
                  <a:pt x="720" y="1499"/>
                </a:lnTo>
                <a:lnTo>
                  <a:pt x="727" y="1501"/>
                </a:lnTo>
                <a:lnTo>
                  <a:pt x="738" y="1506"/>
                </a:lnTo>
                <a:lnTo>
                  <a:pt x="750" y="1512"/>
                </a:lnTo>
                <a:lnTo>
                  <a:pt x="753" y="1515"/>
                </a:lnTo>
                <a:lnTo>
                  <a:pt x="756" y="1517"/>
                </a:lnTo>
                <a:lnTo>
                  <a:pt x="756" y="1517"/>
                </a:lnTo>
                <a:lnTo>
                  <a:pt x="756" y="1521"/>
                </a:lnTo>
                <a:lnTo>
                  <a:pt x="754" y="1523"/>
                </a:lnTo>
                <a:lnTo>
                  <a:pt x="747" y="1532"/>
                </a:lnTo>
                <a:lnTo>
                  <a:pt x="738" y="1538"/>
                </a:lnTo>
                <a:lnTo>
                  <a:pt x="735" y="1540"/>
                </a:lnTo>
                <a:lnTo>
                  <a:pt x="732" y="1542"/>
                </a:lnTo>
                <a:lnTo>
                  <a:pt x="732" y="1542"/>
                </a:lnTo>
                <a:lnTo>
                  <a:pt x="681" y="1547"/>
                </a:lnTo>
                <a:lnTo>
                  <a:pt x="633" y="1553"/>
                </a:lnTo>
                <a:lnTo>
                  <a:pt x="610" y="1542"/>
                </a:lnTo>
                <a:lnTo>
                  <a:pt x="612" y="1532"/>
                </a:lnTo>
                <a:lnTo>
                  <a:pt x="612" y="1532"/>
                </a:lnTo>
                <a:lnTo>
                  <a:pt x="665" y="1515"/>
                </a:lnTo>
                <a:lnTo>
                  <a:pt x="702" y="1504"/>
                </a:lnTo>
                <a:lnTo>
                  <a:pt x="720" y="1499"/>
                </a:lnTo>
                <a:lnTo>
                  <a:pt x="720" y="149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1">
            <a:extLst>
              <a:ext uri="{FF2B5EF4-FFF2-40B4-BE49-F238E27FC236}">
                <a16:creationId xmlns:a16="http://schemas.microsoft.com/office/drawing/2014/main" id="{5743CD8A-C74E-4440-8381-B20375437F3D}"/>
              </a:ext>
            </a:extLst>
          </p:cNvPr>
          <p:cNvSpPr>
            <a:spLocks noEditPoints="1"/>
          </p:cNvSpPr>
          <p:nvPr/>
        </p:nvSpPr>
        <p:spPr bwMode="auto">
          <a:xfrm>
            <a:off x="4458686" y="2768411"/>
            <a:ext cx="1109273" cy="1591450"/>
          </a:xfrm>
          <a:custGeom>
            <a:avLst/>
            <a:gdLst>
              <a:gd name="T0" fmla="*/ 288 w 1240"/>
              <a:gd name="T1" fmla="*/ 6 h 1779"/>
              <a:gd name="T2" fmla="*/ 250 w 1240"/>
              <a:gd name="T3" fmla="*/ 76 h 1779"/>
              <a:gd name="T4" fmla="*/ 252 w 1240"/>
              <a:gd name="T5" fmla="*/ 186 h 1779"/>
              <a:gd name="T6" fmla="*/ 316 w 1240"/>
              <a:gd name="T7" fmla="*/ 486 h 1779"/>
              <a:gd name="T8" fmla="*/ 198 w 1240"/>
              <a:gd name="T9" fmla="*/ 718 h 1779"/>
              <a:gd name="T10" fmla="*/ 23 w 1240"/>
              <a:gd name="T11" fmla="*/ 758 h 1779"/>
              <a:gd name="T12" fmla="*/ 9 w 1240"/>
              <a:gd name="T13" fmla="*/ 783 h 1779"/>
              <a:gd name="T14" fmla="*/ 102 w 1240"/>
              <a:gd name="T15" fmla="*/ 824 h 1779"/>
              <a:gd name="T16" fmla="*/ 209 w 1240"/>
              <a:gd name="T17" fmla="*/ 810 h 1779"/>
              <a:gd name="T18" fmla="*/ 290 w 1240"/>
              <a:gd name="T19" fmla="*/ 1151 h 1779"/>
              <a:gd name="T20" fmla="*/ 444 w 1240"/>
              <a:gd name="T21" fmla="*/ 1422 h 1779"/>
              <a:gd name="T22" fmla="*/ 501 w 1240"/>
              <a:gd name="T23" fmla="*/ 1559 h 1779"/>
              <a:gd name="T24" fmla="*/ 488 w 1240"/>
              <a:gd name="T25" fmla="*/ 1633 h 1779"/>
              <a:gd name="T26" fmla="*/ 426 w 1240"/>
              <a:gd name="T27" fmla="*/ 1702 h 1779"/>
              <a:gd name="T28" fmla="*/ 417 w 1240"/>
              <a:gd name="T29" fmla="*/ 1751 h 1779"/>
              <a:gd name="T30" fmla="*/ 479 w 1240"/>
              <a:gd name="T31" fmla="*/ 1775 h 1779"/>
              <a:gd name="T32" fmla="*/ 651 w 1240"/>
              <a:gd name="T33" fmla="*/ 1764 h 1779"/>
              <a:gd name="T34" fmla="*/ 631 w 1240"/>
              <a:gd name="T35" fmla="*/ 1718 h 1779"/>
              <a:gd name="T36" fmla="*/ 641 w 1240"/>
              <a:gd name="T37" fmla="*/ 1685 h 1779"/>
              <a:gd name="T38" fmla="*/ 597 w 1240"/>
              <a:gd name="T39" fmla="*/ 1553 h 1779"/>
              <a:gd name="T40" fmla="*/ 559 w 1240"/>
              <a:gd name="T41" fmla="*/ 1510 h 1779"/>
              <a:gd name="T42" fmla="*/ 434 w 1240"/>
              <a:gd name="T43" fmla="*/ 1064 h 1779"/>
              <a:gd name="T44" fmla="*/ 660 w 1240"/>
              <a:gd name="T45" fmla="*/ 1021 h 1779"/>
              <a:gd name="T46" fmla="*/ 880 w 1240"/>
              <a:gd name="T47" fmla="*/ 1050 h 1779"/>
              <a:gd name="T48" fmla="*/ 1055 w 1240"/>
              <a:gd name="T49" fmla="*/ 1091 h 1779"/>
              <a:gd name="T50" fmla="*/ 1195 w 1240"/>
              <a:gd name="T51" fmla="*/ 1102 h 1779"/>
              <a:gd name="T52" fmla="*/ 1240 w 1240"/>
              <a:gd name="T53" fmla="*/ 1080 h 1779"/>
              <a:gd name="T54" fmla="*/ 1202 w 1240"/>
              <a:gd name="T55" fmla="*/ 1038 h 1779"/>
              <a:gd name="T56" fmla="*/ 1103 w 1240"/>
              <a:gd name="T57" fmla="*/ 1012 h 1779"/>
              <a:gd name="T58" fmla="*/ 1049 w 1240"/>
              <a:gd name="T59" fmla="*/ 1000 h 1779"/>
              <a:gd name="T60" fmla="*/ 721 w 1240"/>
              <a:gd name="T61" fmla="*/ 931 h 1779"/>
              <a:gd name="T62" fmla="*/ 534 w 1240"/>
              <a:gd name="T63" fmla="*/ 796 h 1779"/>
              <a:gd name="T64" fmla="*/ 642 w 1240"/>
              <a:gd name="T65" fmla="*/ 753 h 1779"/>
              <a:gd name="T66" fmla="*/ 571 w 1240"/>
              <a:gd name="T67" fmla="*/ 718 h 1779"/>
              <a:gd name="T68" fmla="*/ 498 w 1240"/>
              <a:gd name="T69" fmla="*/ 661 h 1779"/>
              <a:gd name="T70" fmla="*/ 634 w 1240"/>
              <a:gd name="T71" fmla="*/ 575 h 1779"/>
              <a:gd name="T72" fmla="*/ 743 w 1240"/>
              <a:gd name="T73" fmla="*/ 530 h 1779"/>
              <a:gd name="T74" fmla="*/ 798 w 1240"/>
              <a:gd name="T75" fmla="*/ 551 h 1779"/>
              <a:gd name="T76" fmla="*/ 844 w 1240"/>
              <a:gd name="T77" fmla="*/ 525 h 1779"/>
              <a:gd name="T78" fmla="*/ 849 w 1240"/>
              <a:gd name="T79" fmla="*/ 451 h 1779"/>
              <a:gd name="T80" fmla="*/ 836 w 1240"/>
              <a:gd name="T81" fmla="*/ 368 h 1779"/>
              <a:gd name="T82" fmla="*/ 764 w 1240"/>
              <a:gd name="T83" fmla="*/ 313 h 1779"/>
              <a:gd name="T84" fmla="*/ 698 w 1240"/>
              <a:gd name="T85" fmla="*/ 303 h 1779"/>
              <a:gd name="T86" fmla="*/ 553 w 1240"/>
              <a:gd name="T87" fmla="*/ 153 h 1779"/>
              <a:gd name="T88" fmla="*/ 500 w 1240"/>
              <a:gd name="T89" fmla="*/ 79 h 1779"/>
              <a:gd name="T90" fmla="*/ 408 w 1240"/>
              <a:gd name="T91" fmla="*/ 49 h 1779"/>
              <a:gd name="T92" fmla="*/ 355 w 1240"/>
              <a:gd name="T93" fmla="*/ 31 h 1779"/>
              <a:gd name="T94" fmla="*/ 329 w 1240"/>
              <a:gd name="T95" fmla="*/ 0 h 1779"/>
              <a:gd name="T96" fmla="*/ 380 w 1240"/>
              <a:gd name="T97" fmla="*/ 70 h 1779"/>
              <a:gd name="T98" fmla="*/ 407 w 1240"/>
              <a:gd name="T99" fmla="*/ 87 h 1779"/>
              <a:gd name="T100" fmla="*/ 472 w 1240"/>
              <a:gd name="T101" fmla="*/ 142 h 1779"/>
              <a:gd name="T102" fmla="*/ 560 w 1240"/>
              <a:gd name="T103" fmla="*/ 260 h 1779"/>
              <a:gd name="T104" fmla="*/ 555 w 1240"/>
              <a:gd name="T105" fmla="*/ 382 h 1779"/>
              <a:gd name="T106" fmla="*/ 498 w 1240"/>
              <a:gd name="T107" fmla="*/ 327 h 1779"/>
              <a:gd name="T108" fmla="*/ 424 w 1240"/>
              <a:gd name="T109" fmla="*/ 268 h 1779"/>
              <a:gd name="T110" fmla="*/ 320 w 1240"/>
              <a:gd name="T111" fmla="*/ 142 h 1779"/>
              <a:gd name="T112" fmla="*/ 488 w 1240"/>
              <a:gd name="T113" fmla="*/ 1759 h 1779"/>
              <a:gd name="T114" fmla="*/ 439 w 1240"/>
              <a:gd name="T115" fmla="*/ 1736 h 1779"/>
              <a:gd name="T116" fmla="*/ 531 w 1240"/>
              <a:gd name="T117" fmla="*/ 1752 h 17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240" h="1779">
                <a:moveTo>
                  <a:pt x="329" y="0"/>
                </a:moveTo>
                <a:lnTo>
                  <a:pt x="329" y="0"/>
                </a:lnTo>
                <a:lnTo>
                  <a:pt x="311" y="2"/>
                </a:lnTo>
                <a:lnTo>
                  <a:pt x="302" y="4"/>
                </a:lnTo>
                <a:lnTo>
                  <a:pt x="296" y="4"/>
                </a:lnTo>
                <a:lnTo>
                  <a:pt x="296" y="4"/>
                </a:lnTo>
                <a:lnTo>
                  <a:pt x="294" y="3"/>
                </a:lnTo>
                <a:lnTo>
                  <a:pt x="291" y="3"/>
                </a:lnTo>
                <a:lnTo>
                  <a:pt x="288" y="6"/>
                </a:lnTo>
                <a:lnTo>
                  <a:pt x="283" y="9"/>
                </a:lnTo>
                <a:lnTo>
                  <a:pt x="283" y="9"/>
                </a:lnTo>
                <a:lnTo>
                  <a:pt x="274" y="18"/>
                </a:lnTo>
                <a:lnTo>
                  <a:pt x="272" y="23"/>
                </a:lnTo>
                <a:lnTo>
                  <a:pt x="268" y="30"/>
                </a:lnTo>
                <a:lnTo>
                  <a:pt x="268" y="30"/>
                </a:lnTo>
                <a:lnTo>
                  <a:pt x="262" y="50"/>
                </a:lnTo>
                <a:lnTo>
                  <a:pt x="250" y="76"/>
                </a:lnTo>
                <a:lnTo>
                  <a:pt x="250" y="76"/>
                </a:lnTo>
                <a:lnTo>
                  <a:pt x="246" y="84"/>
                </a:lnTo>
                <a:lnTo>
                  <a:pt x="243" y="95"/>
                </a:lnTo>
                <a:lnTo>
                  <a:pt x="241" y="109"/>
                </a:lnTo>
                <a:lnTo>
                  <a:pt x="240" y="124"/>
                </a:lnTo>
                <a:lnTo>
                  <a:pt x="240" y="139"/>
                </a:lnTo>
                <a:lnTo>
                  <a:pt x="242" y="155"/>
                </a:lnTo>
                <a:lnTo>
                  <a:pt x="246" y="171"/>
                </a:lnTo>
                <a:lnTo>
                  <a:pt x="252" y="186"/>
                </a:lnTo>
                <a:lnTo>
                  <a:pt x="252" y="186"/>
                </a:lnTo>
                <a:lnTo>
                  <a:pt x="263" y="205"/>
                </a:lnTo>
                <a:lnTo>
                  <a:pt x="279" y="229"/>
                </a:lnTo>
                <a:lnTo>
                  <a:pt x="320" y="289"/>
                </a:lnTo>
                <a:lnTo>
                  <a:pt x="372" y="363"/>
                </a:lnTo>
                <a:lnTo>
                  <a:pt x="372" y="363"/>
                </a:lnTo>
                <a:lnTo>
                  <a:pt x="349" y="414"/>
                </a:lnTo>
                <a:lnTo>
                  <a:pt x="331" y="456"/>
                </a:lnTo>
                <a:lnTo>
                  <a:pt x="316" y="486"/>
                </a:lnTo>
                <a:lnTo>
                  <a:pt x="316" y="486"/>
                </a:lnTo>
                <a:lnTo>
                  <a:pt x="279" y="558"/>
                </a:lnTo>
                <a:lnTo>
                  <a:pt x="258" y="600"/>
                </a:lnTo>
                <a:lnTo>
                  <a:pt x="247" y="625"/>
                </a:lnTo>
                <a:lnTo>
                  <a:pt x="247" y="625"/>
                </a:lnTo>
                <a:lnTo>
                  <a:pt x="239" y="645"/>
                </a:lnTo>
                <a:lnTo>
                  <a:pt x="225" y="672"/>
                </a:lnTo>
                <a:lnTo>
                  <a:pt x="209" y="699"/>
                </a:lnTo>
                <a:lnTo>
                  <a:pt x="203" y="710"/>
                </a:lnTo>
                <a:lnTo>
                  <a:pt x="198" y="718"/>
                </a:lnTo>
                <a:lnTo>
                  <a:pt x="198" y="718"/>
                </a:lnTo>
                <a:lnTo>
                  <a:pt x="194" y="720"/>
                </a:lnTo>
                <a:lnTo>
                  <a:pt x="187" y="722"/>
                </a:lnTo>
                <a:lnTo>
                  <a:pt x="166" y="729"/>
                </a:lnTo>
                <a:lnTo>
                  <a:pt x="139" y="733"/>
                </a:lnTo>
                <a:lnTo>
                  <a:pt x="107" y="740"/>
                </a:lnTo>
                <a:lnTo>
                  <a:pt x="50" y="751"/>
                </a:lnTo>
                <a:lnTo>
                  <a:pt x="29" y="756"/>
                </a:lnTo>
                <a:lnTo>
                  <a:pt x="23" y="758"/>
                </a:lnTo>
                <a:lnTo>
                  <a:pt x="19" y="759"/>
                </a:lnTo>
                <a:lnTo>
                  <a:pt x="19" y="759"/>
                </a:lnTo>
                <a:lnTo>
                  <a:pt x="10" y="767"/>
                </a:lnTo>
                <a:lnTo>
                  <a:pt x="2" y="775"/>
                </a:lnTo>
                <a:lnTo>
                  <a:pt x="0" y="778"/>
                </a:lnTo>
                <a:lnTo>
                  <a:pt x="0" y="781"/>
                </a:lnTo>
                <a:lnTo>
                  <a:pt x="3" y="783"/>
                </a:lnTo>
                <a:lnTo>
                  <a:pt x="9" y="783"/>
                </a:lnTo>
                <a:lnTo>
                  <a:pt x="9" y="783"/>
                </a:lnTo>
                <a:lnTo>
                  <a:pt x="18" y="784"/>
                </a:lnTo>
                <a:lnTo>
                  <a:pt x="29" y="787"/>
                </a:lnTo>
                <a:lnTo>
                  <a:pt x="41" y="792"/>
                </a:lnTo>
                <a:lnTo>
                  <a:pt x="52" y="797"/>
                </a:lnTo>
                <a:lnTo>
                  <a:pt x="74" y="811"/>
                </a:lnTo>
                <a:lnTo>
                  <a:pt x="89" y="821"/>
                </a:lnTo>
                <a:lnTo>
                  <a:pt x="89" y="821"/>
                </a:lnTo>
                <a:lnTo>
                  <a:pt x="95" y="823"/>
                </a:lnTo>
                <a:lnTo>
                  <a:pt x="102" y="824"/>
                </a:lnTo>
                <a:lnTo>
                  <a:pt x="111" y="824"/>
                </a:lnTo>
                <a:lnTo>
                  <a:pt x="121" y="823"/>
                </a:lnTo>
                <a:lnTo>
                  <a:pt x="140" y="819"/>
                </a:lnTo>
                <a:lnTo>
                  <a:pt x="158" y="813"/>
                </a:lnTo>
                <a:lnTo>
                  <a:pt x="158" y="813"/>
                </a:lnTo>
                <a:lnTo>
                  <a:pt x="166" y="812"/>
                </a:lnTo>
                <a:lnTo>
                  <a:pt x="175" y="811"/>
                </a:lnTo>
                <a:lnTo>
                  <a:pt x="192" y="810"/>
                </a:lnTo>
                <a:lnTo>
                  <a:pt x="209" y="810"/>
                </a:lnTo>
                <a:lnTo>
                  <a:pt x="209" y="810"/>
                </a:lnTo>
                <a:lnTo>
                  <a:pt x="220" y="857"/>
                </a:lnTo>
                <a:lnTo>
                  <a:pt x="243" y="968"/>
                </a:lnTo>
                <a:lnTo>
                  <a:pt x="257" y="1028"/>
                </a:lnTo>
                <a:lnTo>
                  <a:pt x="270" y="1083"/>
                </a:lnTo>
                <a:lnTo>
                  <a:pt x="282" y="1126"/>
                </a:lnTo>
                <a:lnTo>
                  <a:pt x="286" y="1142"/>
                </a:lnTo>
                <a:lnTo>
                  <a:pt x="290" y="1151"/>
                </a:lnTo>
                <a:lnTo>
                  <a:pt x="290" y="1151"/>
                </a:lnTo>
                <a:lnTo>
                  <a:pt x="301" y="1172"/>
                </a:lnTo>
                <a:lnTo>
                  <a:pt x="321" y="1204"/>
                </a:lnTo>
                <a:lnTo>
                  <a:pt x="371" y="1288"/>
                </a:lnTo>
                <a:lnTo>
                  <a:pt x="397" y="1332"/>
                </a:lnTo>
                <a:lnTo>
                  <a:pt x="420" y="1372"/>
                </a:lnTo>
                <a:lnTo>
                  <a:pt x="436" y="1404"/>
                </a:lnTo>
                <a:lnTo>
                  <a:pt x="441" y="1415"/>
                </a:lnTo>
                <a:lnTo>
                  <a:pt x="444" y="1422"/>
                </a:lnTo>
                <a:lnTo>
                  <a:pt x="444" y="1422"/>
                </a:lnTo>
                <a:lnTo>
                  <a:pt x="445" y="1429"/>
                </a:lnTo>
                <a:lnTo>
                  <a:pt x="447" y="1437"/>
                </a:lnTo>
                <a:lnTo>
                  <a:pt x="455" y="1456"/>
                </a:lnTo>
                <a:lnTo>
                  <a:pt x="466" y="1477"/>
                </a:lnTo>
                <a:lnTo>
                  <a:pt x="478" y="1499"/>
                </a:lnTo>
                <a:lnTo>
                  <a:pt x="499" y="1539"/>
                </a:lnTo>
                <a:lnTo>
                  <a:pt x="509" y="1555"/>
                </a:lnTo>
                <a:lnTo>
                  <a:pt x="509" y="1555"/>
                </a:lnTo>
                <a:lnTo>
                  <a:pt x="501" y="1559"/>
                </a:lnTo>
                <a:lnTo>
                  <a:pt x="495" y="1564"/>
                </a:lnTo>
                <a:lnTo>
                  <a:pt x="493" y="1567"/>
                </a:lnTo>
                <a:lnTo>
                  <a:pt x="493" y="1569"/>
                </a:lnTo>
                <a:lnTo>
                  <a:pt x="493" y="1569"/>
                </a:lnTo>
                <a:lnTo>
                  <a:pt x="494" y="1584"/>
                </a:lnTo>
                <a:lnTo>
                  <a:pt x="495" y="1597"/>
                </a:lnTo>
                <a:lnTo>
                  <a:pt x="493" y="1613"/>
                </a:lnTo>
                <a:lnTo>
                  <a:pt x="493" y="1613"/>
                </a:lnTo>
                <a:lnTo>
                  <a:pt x="488" y="1633"/>
                </a:lnTo>
                <a:lnTo>
                  <a:pt x="479" y="1653"/>
                </a:lnTo>
                <a:lnTo>
                  <a:pt x="474" y="1661"/>
                </a:lnTo>
                <a:lnTo>
                  <a:pt x="469" y="1669"/>
                </a:lnTo>
                <a:lnTo>
                  <a:pt x="464" y="1675"/>
                </a:lnTo>
                <a:lnTo>
                  <a:pt x="459" y="1677"/>
                </a:lnTo>
                <a:lnTo>
                  <a:pt x="459" y="1677"/>
                </a:lnTo>
                <a:lnTo>
                  <a:pt x="447" y="1685"/>
                </a:lnTo>
                <a:lnTo>
                  <a:pt x="432" y="1696"/>
                </a:lnTo>
                <a:lnTo>
                  <a:pt x="426" y="1702"/>
                </a:lnTo>
                <a:lnTo>
                  <a:pt x="420" y="1709"/>
                </a:lnTo>
                <a:lnTo>
                  <a:pt x="417" y="1715"/>
                </a:lnTo>
                <a:lnTo>
                  <a:pt x="415" y="1723"/>
                </a:lnTo>
                <a:lnTo>
                  <a:pt x="415" y="1723"/>
                </a:lnTo>
                <a:lnTo>
                  <a:pt x="415" y="1734"/>
                </a:lnTo>
                <a:lnTo>
                  <a:pt x="415" y="1742"/>
                </a:lnTo>
                <a:lnTo>
                  <a:pt x="417" y="1751"/>
                </a:lnTo>
                <a:lnTo>
                  <a:pt x="417" y="1751"/>
                </a:lnTo>
                <a:lnTo>
                  <a:pt x="417" y="1751"/>
                </a:lnTo>
                <a:lnTo>
                  <a:pt x="415" y="1755"/>
                </a:lnTo>
                <a:lnTo>
                  <a:pt x="417" y="1756"/>
                </a:lnTo>
                <a:lnTo>
                  <a:pt x="418" y="1758"/>
                </a:lnTo>
                <a:lnTo>
                  <a:pt x="420" y="1762"/>
                </a:lnTo>
                <a:lnTo>
                  <a:pt x="424" y="1764"/>
                </a:lnTo>
                <a:lnTo>
                  <a:pt x="424" y="1764"/>
                </a:lnTo>
                <a:lnTo>
                  <a:pt x="432" y="1768"/>
                </a:lnTo>
                <a:lnTo>
                  <a:pt x="445" y="1771"/>
                </a:lnTo>
                <a:lnTo>
                  <a:pt x="479" y="1775"/>
                </a:lnTo>
                <a:lnTo>
                  <a:pt x="516" y="1778"/>
                </a:lnTo>
                <a:lnTo>
                  <a:pt x="542" y="1779"/>
                </a:lnTo>
                <a:lnTo>
                  <a:pt x="542" y="1779"/>
                </a:lnTo>
                <a:lnTo>
                  <a:pt x="567" y="1777"/>
                </a:lnTo>
                <a:lnTo>
                  <a:pt x="603" y="1773"/>
                </a:lnTo>
                <a:lnTo>
                  <a:pt x="635" y="1768"/>
                </a:lnTo>
                <a:lnTo>
                  <a:pt x="646" y="1767"/>
                </a:lnTo>
                <a:lnTo>
                  <a:pt x="651" y="1764"/>
                </a:lnTo>
                <a:lnTo>
                  <a:pt x="651" y="1764"/>
                </a:lnTo>
                <a:lnTo>
                  <a:pt x="653" y="1761"/>
                </a:lnTo>
                <a:lnTo>
                  <a:pt x="657" y="1755"/>
                </a:lnTo>
                <a:lnTo>
                  <a:pt x="658" y="1750"/>
                </a:lnTo>
                <a:lnTo>
                  <a:pt x="657" y="1748"/>
                </a:lnTo>
                <a:lnTo>
                  <a:pt x="655" y="1748"/>
                </a:lnTo>
                <a:lnTo>
                  <a:pt x="655" y="1748"/>
                </a:lnTo>
                <a:lnTo>
                  <a:pt x="642" y="1747"/>
                </a:lnTo>
                <a:lnTo>
                  <a:pt x="634" y="1746"/>
                </a:lnTo>
                <a:lnTo>
                  <a:pt x="631" y="1718"/>
                </a:lnTo>
                <a:lnTo>
                  <a:pt x="631" y="1718"/>
                </a:lnTo>
                <a:lnTo>
                  <a:pt x="634" y="1719"/>
                </a:lnTo>
                <a:lnTo>
                  <a:pt x="636" y="1719"/>
                </a:lnTo>
                <a:lnTo>
                  <a:pt x="639" y="1719"/>
                </a:lnTo>
                <a:lnTo>
                  <a:pt x="640" y="1717"/>
                </a:lnTo>
                <a:lnTo>
                  <a:pt x="641" y="1714"/>
                </a:lnTo>
                <a:lnTo>
                  <a:pt x="641" y="1708"/>
                </a:lnTo>
                <a:lnTo>
                  <a:pt x="641" y="1708"/>
                </a:lnTo>
                <a:lnTo>
                  <a:pt x="641" y="1685"/>
                </a:lnTo>
                <a:lnTo>
                  <a:pt x="641" y="1667"/>
                </a:lnTo>
                <a:lnTo>
                  <a:pt x="641" y="1667"/>
                </a:lnTo>
                <a:lnTo>
                  <a:pt x="639" y="1661"/>
                </a:lnTo>
                <a:lnTo>
                  <a:pt x="635" y="1649"/>
                </a:lnTo>
                <a:lnTo>
                  <a:pt x="623" y="1616"/>
                </a:lnTo>
                <a:lnTo>
                  <a:pt x="603" y="1567"/>
                </a:lnTo>
                <a:lnTo>
                  <a:pt x="603" y="1567"/>
                </a:lnTo>
                <a:lnTo>
                  <a:pt x="601" y="1561"/>
                </a:lnTo>
                <a:lnTo>
                  <a:pt x="597" y="1553"/>
                </a:lnTo>
                <a:lnTo>
                  <a:pt x="591" y="1546"/>
                </a:lnTo>
                <a:lnTo>
                  <a:pt x="588" y="1542"/>
                </a:lnTo>
                <a:lnTo>
                  <a:pt x="585" y="1541"/>
                </a:lnTo>
                <a:lnTo>
                  <a:pt x="585" y="1541"/>
                </a:lnTo>
                <a:lnTo>
                  <a:pt x="577" y="1536"/>
                </a:lnTo>
                <a:lnTo>
                  <a:pt x="570" y="1530"/>
                </a:lnTo>
                <a:lnTo>
                  <a:pt x="564" y="1521"/>
                </a:lnTo>
                <a:lnTo>
                  <a:pt x="559" y="1510"/>
                </a:lnTo>
                <a:lnTo>
                  <a:pt x="559" y="1510"/>
                </a:lnTo>
                <a:lnTo>
                  <a:pt x="526" y="1413"/>
                </a:lnTo>
                <a:lnTo>
                  <a:pt x="505" y="1350"/>
                </a:lnTo>
                <a:lnTo>
                  <a:pt x="493" y="1307"/>
                </a:lnTo>
                <a:lnTo>
                  <a:pt x="493" y="1307"/>
                </a:lnTo>
                <a:lnTo>
                  <a:pt x="462" y="1190"/>
                </a:lnTo>
                <a:lnTo>
                  <a:pt x="445" y="1125"/>
                </a:lnTo>
                <a:lnTo>
                  <a:pt x="439" y="1094"/>
                </a:lnTo>
                <a:lnTo>
                  <a:pt x="439" y="1094"/>
                </a:lnTo>
                <a:lnTo>
                  <a:pt x="434" y="1064"/>
                </a:lnTo>
                <a:lnTo>
                  <a:pt x="423" y="999"/>
                </a:lnTo>
                <a:lnTo>
                  <a:pt x="405" y="905"/>
                </a:lnTo>
                <a:lnTo>
                  <a:pt x="405" y="905"/>
                </a:lnTo>
                <a:lnTo>
                  <a:pt x="441" y="922"/>
                </a:lnTo>
                <a:lnTo>
                  <a:pt x="521" y="961"/>
                </a:lnTo>
                <a:lnTo>
                  <a:pt x="566" y="981"/>
                </a:lnTo>
                <a:lnTo>
                  <a:pt x="609" y="1001"/>
                </a:lnTo>
                <a:lnTo>
                  <a:pt x="646" y="1016"/>
                </a:lnTo>
                <a:lnTo>
                  <a:pt x="660" y="1021"/>
                </a:lnTo>
                <a:lnTo>
                  <a:pt x="669" y="1023"/>
                </a:lnTo>
                <a:lnTo>
                  <a:pt x="669" y="1023"/>
                </a:lnTo>
                <a:lnTo>
                  <a:pt x="687" y="1027"/>
                </a:lnTo>
                <a:lnTo>
                  <a:pt x="704" y="1029"/>
                </a:lnTo>
                <a:lnTo>
                  <a:pt x="743" y="1034"/>
                </a:lnTo>
                <a:lnTo>
                  <a:pt x="783" y="1038"/>
                </a:lnTo>
                <a:lnTo>
                  <a:pt x="825" y="1043"/>
                </a:lnTo>
                <a:lnTo>
                  <a:pt x="825" y="1043"/>
                </a:lnTo>
                <a:lnTo>
                  <a:pt x="880" y="1050"/>
                </a:lnTo>
                <a:lnTo>
                  <a:pt x="949" y="1057"/>
                </a:lnTo>
                <a:lnTo>
                  <a:pt x="1033" y="1066"/>
                </a:lnTo>
                <a:lnTo>
                  <a:pt x="1033" y="1066"/>
                </a:lnTo>
                <a:lnTo>
                  <a:pt x="1030" y="1070"/>
                </a:lnTo>
                <a:lnTo>
                  <a:pt x="1029" y="1072"/>
                </a:lnTo>
                <a:lnTo>
                  <a:pt x="1029" y="1076"/>
                </a:lnTo>
                <a:lnTo>
                  <a:pt x="1033" y="1081"/>
                </a:lnTo>
                <a:lnTo>
                  <a:pt x="1041" y="1086"/>
                </a:lnTo>
                <a:lnTo>
                  <a:pt x="1055" y="1091"/>
                </a:lnTo>
                <a:lnTo>
                  <a:pt x="1074" y="1094"/>
                </a:lnTo>
                <a:lnTo>
                  <a:pt x="1074" y="1094"/>
                </a:lnTo>
                <a:lnTo>
                  <a:pt x="1120" y="1100"/>
                </a:lnTo>
                <a:lnTo>
                  <a:pt x="1157" y="1104"/>
                </a:lnTo>
                <a:lnTo>
                  <a:pt x="1171" y="1105"/>
                </a:lnTo>
                <a:lnTo>
                  <a:pt x="1182" y="1104"/>
                </a:lnTo>
                <a:lnTo>
                  <a:pt x="1190" y="1103"/>
                </a:lnTo>
                <a:lnTo>
                  <a:pt x="1195" y="1102"/>
                </a:lnTo>
                <a:lnTo>
                  <a:pt x="1195" y="1102"/>
                </a:lnTo>
                <a:lnTo>
                  <a:pt x="1200" y="1098"/>
                </a:lnTo>
                <a:lnTo>
                  <a:pt x="1202" y="1094"/>
                </a:lnTo>
                <a:lnTo>
                  <a:pt x="1206" y="1092"/>
                </a:lnTo>
                <a:lnTo>
                  <a:pt x="1212" y="1089"/>
                </a:lnTo>
                <a:lnTo>
                  <a:pt x="1212" y="1089"/>
                </a:lnTo>
                <a:lnTo>
                  <a:pt x="1222" y="1087"/>
                </a:lnTo>
                <a:lnTo>
                  <a:pt x="1233" y="1084"/>
                </a:lnTo>
                <a:lnTo>
                  <a:pt x="1236" y="1082"/>
                </a:lnTo>
                <a:lnTo>
                  <a:pt x="1240" y="1080"/>
                </a:lnTo>
                <a:lnTo>
                  <a:pt x="1240" y="1077"/>
                </a:lnTo>
                <a:lnTo>
                  <a:pt x="1238" y="1073"/>
                </a:lnTo>
                <a:lnTo>
                  <a:pt x="1238" y="1073"/>
                </a:lnTo>
                <a:lnTo>
                  <a:pt x="1229" y="1066"/>
                </a:lnTo>
                <a:lnTo>
                  <a:pt x="1220" y="1061"/>
                </a:lnTo>
                <a:lnTo>
                  <a:pt x="1212" y="1056"/>
                </a:lnTo>
                <a:lnTo>
                  <a:pt x="1212" y="1056"/>
                </a:lnTo>
                <a:lnTo>
                  <a:pt x="1202" y="1038"/>
                </a:lnTo>
                <a:lnTo>
                  <a:pt x="1202" y="1038"/>
                </a:lnTo>
                <a:lnTo>
                  <a:pt x="1197" y="1029"/>
                </a:lnTo>
                <a:lnTo>
                  <a:pt x="1193" y="1024"/>
                </a:lnTo>
                <a:lnTo>
                  <a:pt x="1190" y="1021"/>
                </a:lnTo>
                <a:lnTo>
                  <a:pt x="1184" y="1019"/>
                </a:lnTo>
                <a:lnTo>
                  <a:pt x="1184" y="1019"/>
                </a:lnTo>
                <a:lnTo>
                  <a:pt x="1168" y="1017"/>
                </a:lnTo>
                <a:lnTo>
                  <a:pt x="1143" y="1015"/>
                </a:lnTo>
                <a:lnTo>
                  <a:pt x="1103" y="1012"/>
                </a:lnTo>
                <a:lnTo>
                  <a:pt x="1103" y="1012"/>
                </a:lnTo>
                <a:lnTo>
                  <a:pt x="1093" y="1011"/>
                </a:lnTo>
                <a:lnTo>
                  <a:pt x="1082" y="1010"/>
                </a:lnTo>
                <a:lnTo>
                  <a:pt x="1061" y="1005"/>
                </a:lnTo>
                <a:lnTo>
                  <a:pt x="1061" y="1005"/>
                </a:lnTo>
                <a:lnTo>
                  <a:pt x="1060" y="1005"/>
                </a:lnTo>
                <a:lnTo>
                  <a:pt x="1060" y="1003"/>
                </a:lnTo>
                <a:lnTo>
                  <a:pt x="1061" y="1003"/>
                </a:lnTo>
                <a:lnTo>
                  <a:pt x="1061" y="1003"/>
                </a:lnTo>
                <a:lnTo>
                  <a:pt x="1049" y="1000"/>
                </a:lnTo>
                <a:lnTo>
                  <a:pt x="1009" y="991"/>
                </a:lnTo>
                <a:lnTo>
                  <a:pt x="1009" y="991"/>
                </a:lnTo>
                <a:lnTo>
                  <a:pt x="901" y="969"/>
                </a:lnTo>
                <a:lnTo>
                  <a:pt x="833" y="956"/>
                </a:lnTo>
                <a:lnTo>
                  <a:pt x="833" y="956"/>
                </a:lnTo>
                <a:lnTo>
                  <a:pt x="769" y="943"/>
                </a:lnTo>
                <a:lnTo>
                  <a:pt x="738" y="937"/>
                </a:lnTo>
                <a:lnTo>
                  <a:pt x="727" y="934"/>
                </a:lnTo>
                <a:lnTo>
                  <a:pt x="721" y="931"/>
                </a:lnTo>
                <a:lnTo>
                  <a:pt x="721" y="931"/>
                </a:lnTo>
                <a:lnTo>
                  <a:pt x="701" y="919"/>
                </a:lnTo>
                <a:lnTo>
                  <a:pt x="661" y="892"/>
                </a:lnTo>
                <a:lnTo>
                  <a:pt x="612" y="857"/>
                </a:lnTo>
                <a:lnTo>
                  <a:pt x="587" y="840"/>
                </a:lnTo>
                <a:lnTo>
                  <a:pt x="565" y="823"/>
                </a:lnTo>
                <a:lnTo>
                  <a:pt x="565" y="823"/>
                </a:lnTo>
                <a:lnTo>
                  <a:pt x="548" y="808"/>
                </a:lnTo>
                <a:lnTo>
                  <a:pt x="534" y="796"/>
                </a:lnTo>
                <a:lnTo>
                  <a:pt x="526" y="786"/>
                </a:lnTo>
                <a:lnTo>
                  <a:pt x="520" y="779"/>
                </a:lnTo>
                <a:lnTo>
                  <a:pt x="516" y="774"/>
                </a:lnTo>
                <a:lnTo>
                  <a:pt x="515" y="772"/>
                </a:lnTo>
                <a:lnTo>
                  <a:pt x="513" y="769"/>
                </a:lnTo>
                <a:lnTo>
                  <a:pt x="655" y="767"/>
                </a:lnTo>
                <a:lnTo>
                  <a:pt x="655" y="767"/>
                </a:lnTo>
                <a:lnTo>
                  <a:pt x="652" y="763"/>
                </a:lnTo>
                <a:lnTo>
                  <a:pt x="642" y="753"/>
                </a:lnTo>
                <a:lnTo>
                  <a:pt x="635" y="747"/>
                </a:lnTo>
                <a:lnTo>
                  <a:pt x="626" y="741"/>
                </a:lnTo>
                <a:lnTo>
                  <a:pt x="617" y="736"/>
                </a:lnTo>
                <a:lnTo>
                  <a:pt x="606" y="731"/>
                </a:lnTo>
                <a:lnTo>
                  <a:pt x="606" y="731"/>
                </a:lnTo>
                <a:lnTo>
                  <a:pt x="588" y="726"/>
                </a:lnTo>
                <a:lnTo>
                  <a:pt x="580" y="722"/>
                </a:lnTo>
                <a:lnTo>
                  <a:pt x="580" y="722"/>
                </a:lnTo>
                <a:lnTo>
                  <a:pt x="571" y="718"/>
                </a:lnTo>
                <a:lnTo>
                  <a:pt x="556" y="708"/>
                </a:lnTo>
                <a:lnTo>
                  <a:pt x="556" y="708"/>
                </a:lnTo>
                <a:lnTo>
                  <a:pt x="525" y="687"/>
                </a:lnTo>
                <a:lnTo>
                  <a:pt x="515" y="679"/>
                </a:lnTo>
                <a:lnTo>
                  <a:pt x="509" y="675"/>
                </a:lnTo>
                <a:lnTo>
                  <a:pt x="509" y="675"/>
                </a:lnTo>
                <a:lnTo>
                  <a:pt x="504" y="670"/>
                </a:lnTo>
                <a:lnTo>
                  <a:pt x="499" y="664"/>
                </a:lnTo>
                <a:lnTo>
                  <a:pt x="498" y="661"/>
                </a:lnTo>
                <a:lnTo>
                  <a:pt x="498" y="657"/>
                </a:lnTo>
                <a:lnTo>
                  <a:pt x="500" y="654"/>
                </a:lnTo>
                <a:lnTo>
                  <a:pt x="505" y="651"/>
                </a:lnTo>
                <a:lnTo>
                  <a:pt x="505" y="651"/>
                </a:lnTo>
                <a:lnTo>
                  <a:pt x="565" y="616"/>
                </a:lnTo>
                <a:lnTo>
                  <a:pt x="603" y="595"/>
                </a:lnTo>
                <a:lnTo>
                  <a:pt x="626" y="580"/>
                </a:lnTo>
                <a:lnTo>
                  <a:pt x="626" y="580"/>
                </a:lnTo>
                <a:lnTo>
                  <a:pt x="634" y="575"/>
                </a:lnTo>
                <a:lnTo>
                  <a:pt x="642" y="567"/>
                </a:lnTo>
                <a:lnTo>
                  <a:pt x="661" y="548"/>
                </a:lnTo>
                <a:lnTo>
                  <a:pt x="683" y="524"/>
                </a:lnTo>
                <a:lnTo>
                  <a:pt x="683" y="524"/>
                </a:lnTo>
                <a:lnTo>
                  <a:pt x="700" y="527"/>
                </a:lnTo>
                <a:lnTo>
                  <a:pt x="716" y="530"/>
                </a:lnTo>
                <a:lnTo>
                  <a:pt x="731" y="531"/>
                </a:lnTo>
                <a:lnTo>
                  <a:pt x="731" y="531"/>
                </a:lnTo>
                <a:lnTo>
                  <a:pt x="743" y="530"/>
                </a:lnTo>
                <a:lnTo>
                  <a:pt x="752" y="530"/>
                </a:lnTo>
                <a:lnTo>
                  <a:pt x="759" y="529"/>
                </a:lnTo>
                <a:lnTo>
                  <a:pt x="759" y="529"/>
                </a:lnTo>
                <a:lnTo>
                  <a:pt x="763" y="532"/>
                </a:lnTo>
                <a:lnTo>
                  <a:pt x="768" y="537"/>
                </a:lnTo>
                <a:lnTo>
                  <a:pt x="772" y="542"/>
                </a:lnTo>
                <a:lnTo>
                  <a:pt x="780" y="546"/>
                </a:lnTo>
                <a:lnTo>
                  <a:pt x="788" y="549"/>
                </a:lnTo>
                <a:lnTo>
                  <a:pt x="798" y="551"/>
                </a:lnTo>
                <a:lnTo>
                  <a:pt x="803" y="551"/>
                </a:lnTo>
                <a:lnTo>
                  <a:pt x="808" y="549"/>
                </a:lnTo>
                <a:lnTo>
                  <a:pt x="808" y="549"/>
                </a:lnTo>
                <a:lnTo>
                  <a:pt x="818" y="546"/>
                </a:lnTo>
                <a:lnTo>
                  <a:pt x="825" y="543"/>
                </a:lnTo>
                <a:lnTo>
                  <a:pt x="833" y="540"/>
                </a:lnTo>
                <a:lnTo>
                  <a:pt x="837" y="535"/>
                </a:lnTo>
                <a:lnTo>
                  <a:pt x="841" y="531"/>
                </a:lnTo>
                <a:lnTo>
                  <a:pt x="844" y="525"/>
                </a:lnTo>
                <a:lnTo>
                  <a:pt x="849" y="514"/>
                </a:lnTo>
                <a:lnTo>
                  <a:pt x="849" y="514"/>
                </a:lnTo>
                <a:lnTo>
                  <a:pt x="850" y="508"/>
                </a:lnTo>
                <a:lnTo>
                  <a:pt x="850" y="502"/>
                </a:lnTo>
                <a:lnTo>
                  <a:pt x="849" y="489"/>
                </a:lnTo>
                <a:lnTo>
                  <a:pt x="845" y="479"/>
                </a:lnTo>
                <a:lnTo>
                  <a:pt x="844" y="476"/>
                </a:lnTo>
                <a:lnTo>
                  <a:pt x="844" y="476"/>
                </a:lnTo>
                <a:lnTo>
                  <a:pt x="849" y="451"/>
                </a:lnTo>
                <a:lnTo>
                  <a:pt x="852" y="430"/>
                </a:lnTo>
                <a:lnTo>
                  <a:pt x="853" y="421"/>
                </a:lnTo>
                <a:lnTo>
                  <a:pt x="853" y="413"/>
                </a:lnTo>
                <a:lnTo>
                  <a:pt x="853" y="413"/>
                </a:lnTo>
                <a:lnTo>
                  <a:pt x="852" y="401"/>
                </a:lnTo>
                <a:lnTo>
                  <a:pt x="850" y="391"/>
                </a:lnTo>
                <a:lnTo>
                  <a:pt x="844" y="378"/>
                </a:lnTo>
                <a:lnTo>
                  <a:pt x="844" y="378"/>
                </a:lnTo>
                <a:lnTo>
                  <a:pt x="836" y="368"/>
                </a:lnTo>
                <a:lnTo>
                  <a:pt x="825" y="353"/>
                </a:lnTo>
                <a:lnTo>
                  <a:pt x="813" y="341"/>
                </a:lnTo>
                <a:lnTo>
                  <a:pt x="806" y="335"/>
                </a:lnTo>
                <a:lnTo>
                  <a:pt x="806" y="335"/>
                </a:lnTo>
                <a:lnTo>
                  <a:pt x="788" y="324"/>
                </a:lnTo>
                <a:lnTo>
                  <a:pt x="776" y="317"/>
                </a:lnTo>
                <a:lnTo>
                  <a:pt x="769" y="314"/>
                </a:lnTo>
                <a:lnTo>
                  <a:pt x="769" y="314"/>
                </a:lnTo>
                <a:lnTo>
                  <a:pt x="764" y="313"/>
                </a:lnTo>
                <a:lnTo>
                  <a:pt x="760" y="313"/>
                </a:lnTo>
                <a:lnTo>
                  <a:pt x="749" y="314"/>
                </a:lnTo>
                <a:lnTo>
                  <a:pt x="749" y="314"/>
                </a:lnTo>
                <a:lnTo>
                  <a:pt x="739" y="311"/>
                </a:lnTo>
                <a:lnTo>
                  <a:pt x="727" y="308"/>
                </a:lnTo>
                <a:lnTo>
                  <a:pt x="714" y="304"/>
                </a:lnTo>
                <a:lnTo>
                  <a:pt x="702" y="301"/>
                </a:lnTo>
                <a:lnTo>
                  <a:pt x="702" y="301"/>
                </a:lnTo>
                <a:lnTo>
                  <a:pt x="698" y="303"/>
                </a:lnTo>
                <a:lnTo>
                  <a:pt x="691" y="305"/>
                </a:lnTo>
                <a:lnTo>
                  <a:pt x="680" y="313"/>
                </a:lnTo>
                <a:lnTo>
                  <a:pt x="671" y="321"/>
                </a:lnTo>
                <a:lnTo>
                  <a:pt x="667" y="325"/>
                </a:lnTo>
                <a:lnTo>
                  <a:pt x="667" y="325"/>
                </a:lnTo>
                <a:lnTo>
                  <a:pt x="618" y="245"/>
                </a:lnTo>
                <a:lnTo>
                  <a:pt x="618" y="245"/>
                </a:lnTo>
                <a:lnTo>
                  <a:pt x="577" y="189"/>
                </a:lnTo>
                <a:lnTo>
                  <a:pt x="553" y="153"/>
                </a:lnTo>
                <a:lnTo>
                  <a:pt x="537" y="135"/>
                </a:lnTo>
                <a:lnTo>
                  <a:pt x="537" y="135"/>
                </a:lnTo>
                <a:lnTo>
                  <a:pt x="533" y="128"/>
                </a:lnTo>
                <a:lnTo>
                  <a:pt x="529" y="121"/>
                </a:lnTo>
                <a:lnTo>
                  <a:pt x="518" y="103"/>
                </a:lnTo>
                <a:lnTo>
                  <a:pt x="513" y="94"/>
                </a:lnTo>
                <a:lnTo>
                  <a:pt x="507" y="85"/>
                </a:lnTo>
                <a:lnTo>
                  <a:pt x="502" y="81"/>
                </a:lnTo>
                <a:lnTo>
                  <a:pt x="500" y="79"/>
                </a:lnTo>
                <a:lnTo>
                  <a:pt x="498" y="79"/>
                </a:lnTo>
                <a:lnTo>
                  <a:pt x="498" y="79"/>
                </a:lnTo>
                <a:lnTo>
                  <a:pt x="493" y="81"/>
                </a:lnTo>
                <a:lnTo>
                  <a:pt x="486" y="79"/>
                </a:lnTo>
                <a:lnTo>
                  <a:pt x="475" y="74"/>
                </a:lnTo>
                <a:lnTo>
                  <a:pt x="461" y="67"/>
                </a:lnTo>
                <a:lnTo>
                  <a:pt x="445" y="61"/>
                </a:lnTo>
                <a:lnTo>
                  <a:pt x="445" y="61"/>
                </a:lnTo>
                <a:lnTo>
                  <a:pt x="408" y="49"/>
                </a:lnTo>
                <a:lnTo>
                  <a:pt x="392" y="44"/>
                </a:lnTo>
                <a:lnTo>
                  <a:pt x="385" y="43"/>
                </a:lnTo>
                <a:lnTo>
                  <a:pt x="385" y="43"/>
                </a:lnTo>
                <a:lnTo>
                  <a:pt x="380" y="43"/>
                </a:lnTo>
                <a:lnTo>
                  <a:pt x="372" y="41"/>
                </a:lnTo>
                <a:lnTo>
                  <a:pt x="363" y="40"/>
                </a:lnTo>
                <a:lnTo>
                  <a:pt x="363" y="40"/>
                </a:lnTo>
                <a:lnTo>
                  <a:pt x="359" y="36"/>
                </a:lnTo>
                <a:lnTo>
                  <a:pt x="355" y="31"/>
                </a:lnTo>
                <a:lnTo>
                  <a:pt x="351" y="23"/>
                </a:lnTo>
                <a:lnTo>
                  <a:pt x="351" y="23"/>
                </a:lnTo>
                <a:lnTo>
                  <a:pt x="347" y="14"/>
                </a:lnTo>
                <a:lnTo>
                  <a:pt x="342" y="6"/>
                </a:lnTo>
                <a:lnTo>
                  <a:pt x="339" y="3"/>
                </a:lnTo>
                <a:lnTo>
                  <a:pt x="337" y="1"/>
                </a:lnTo>
                <a:lnTo>
                  <a:pt x="333" y="0"/>
                </a:lnTo>
                <a:lnTo>
                  <a:pt x="329" y="0"/>
                </a:lnTo>
                <a:lnTo>
                  <a:pt x="329" y="0"/>
                </a:lnTo>
                <a:close/>
                <a:moveTo>
                  <a:pt x="342" y="51"/>
                </a:moveTo>
                <a:lnTo>
                  <a:pt x="360" y="61"/>
                </a:lnTo>
                <a:lnTo>
                  <a:pt x="360" y="61"/>
                </a:lnTo>
                <a:lnTo>
                  <a:pt x="360" y="61"/>
                </a:lnTo>
                <a:lnTo>
                  <a:pt x="361" y="62"/>
                </a:lnTo>
                <a:lnTo>
                  <a:pt x="366" y="65"/>
                </a:lnTo>
                <a:lnTo>
                  <a:pt x="375" y="68"/>
                </a:lnTo>
                <a:lnTo>
                  <a:pt x="375" y="68"/>
                </a:lnTo>
                <a:lnTo>
                  <a:pt x="380" y="70"/>
                </a:lnTo>
                <a:lnTo>
                  <a:pt x="385" y="70"/>
                </a:lnTo>
                <a:lnTo>
                  <a:pt x="393" y="70"/>
                </a:lnTo>
                <a:lnTo>
                  <a:pt x="398" y="70"/>
                </a:lnTo>
                <a:lnTo>
                  <a:pt x="399" y="71"/>
                </a:lnTo>
                <a:lnTo>
                  <a:pt x="401" y="73"/>
                </a:lnTo>
                <a:lnTo>
                  <a:pt x="401" y="73"/>
                </a:lnTo>
                <a:lnTo>
                  <a:pt x="401" y="78"/>
                </a:lnTo>
                <a:lnTo>
                  <a:pt x="402" y="82"/>
                </a:lnTo>
                <a:lnTo>
                  <a:pt x="407" y="87"/>
                </a:lnTo>
                <a:lnTo>
                  <a:pt x="415" y="97"/>
                </a:lnTo>
                <a:lnTo>
                  <a:pt x="415" y="97"/>
                </a:lnTo>
                <a:lnTo>
                  <a:pt x="432" y="115"/>
                </a:lnTo>
                <a:lnTo>
                  <a:pt x="439" y="121"/>
                </a:lnTo>
                <a:lnTo>
                  <a:pt x="445" y="127"/>
                </a:lnTo>
                <a:lnTo>
                  <a:pt x="445" y="127"/>
                </a:lnTo>
                <a:lnTo>
                  <a:pt x="455" y="132"/>
                </a:lnTo>
                <a:lnTo>
                  <a:pt x="464" y="138"/>
                </a:lnTo>
                <a:lnTo>
                  <a:pt x="472" y="142"/>
                </a:lnTo>
                <a:lnTo>
                  <a:pt x="475" y="144"/>
                </a:lnTo>
                <a:lnTo>
                  <a:pt x="475" y="146"/>
                </a:lnTo>
                <a:lnTo>
                  <a:pt x="475" y="146"/>
                </a:lnTo>
                <a:lnTo>
                  <a:pt x="490" y="164"/>
                </a:lnTo>
                <a:lnTo>
                  <a:pt x="520" y="200"/>
                </a:lnTo>
                <a:lnTo>
                  <a:pt x="534" y="220"/>
                </a:lnTo>
                <a:lnTo>
                  <a:pt x="548" y="239"/>
                </a:lnTo>
                <a:lnTo>
                  <a:pt x="558" y="255"/>
                </a:lnTo>
                <a:lnTo>
                  <a:pt x="560" y="260"/>
                </a:lnTo>
                <a:lnTo>
                  <a:pt x="561" y="263"/>
                </a:lnTo>
                <a:lnTo>
                  <a:pt x="561" y="263"/>
                </a:lnTo>
                <a:lnTo>
                  <a:pt x="561" y="326"/>
                </a:lnTo>
                <a:lnTo>
                  <a:pt x="561" y="362"/>
                </a:lnTo>
                <a:lnTo>
                  <a:pt x="561" y="374"/>
                </a:lnTo>
                <a:lnTo>
                  <a:pt x="561" y="380"/>
                </a:lnTo>
                <a:lnTo>
                  <a:pt x="561" y="380"/>
                </a:lnTo>
                <a:lnTo>
                  <a:pt x="559" y="381"/>
                </a:lnTo>
                <a:lnTo>
                  <a:pt x="555" y="382"/>
                </a:lnTo>
                <a:lnTo>
                  <a:pt x="547" y="385"/>
                </a:lnTo>
                <a:lnTo>
                  <a:pt x="537" y="385"/>
                </a:lnTo>
                <a:lnTo>
                  <a:pt x="533" y="384"/>
                </a:lnTo>
                <a:lnTo>
                  <a:pt x="531" y="382"/>
                </a:lnTo>
                <a:lnTo>
                  <a:pt x="531" y="382"/>
                </a:lnTo>
                <a:lnTo>
                  <a:pt x="525" y="373"/>
                </a:lnTo>
                <a:lnTo>
                  <a:pt x="515" y="355"/>
                </a:lnTo>
                <a:lnTo>
                  <a:pt x="504" y="336"/>
                </a:lnTo>
                <a:lnTo>
                  <a:pt x="498" y="327"/>
                </a:lnTo>
                <a:lnTo>
                  <a:pt x="493" y="321"/>
                </a:lnTo>
                <a:lnTo>
                  <a:pt x="493" y="321"/>
                </a:lnTo>
                <a:lnTo>
                  <a:pt x="485" y="314"/>
                </a:lnTo>
                <a:lnTo>
                  <a:pt x="477" y="306"/>
                </a:lnTo>
                <a:lnTo>
                  <a:pt x="456" y="292"/>
                </a:lnTo>
                <a:lnTo>
                  <a:pt x="436" y="278"/>
                </a:lnTo>
                <a:lnTo>
                  <a:pt x="429" y="272"/>
                </a:lnTo>
                <a:lnTo>
                  <a:pt x="424" y="268"/>
                </a:lnTo>
                <a:lnTo>
                  <a:pt x="424" y="268"/>
                </a:lnTo>
                <a:lnTo>
                  <a:pt x="417" y="261"/>
                </a:lnTo>
                <a:lnTo>
                  <a:pt x="405" y="251"/>
                </a:lnTo>
                <a:lnTo>
                  <a:pt x="394" y="241"/>
                </a:lnTo>
                <a:lnTo>
                  <a:pt x="386" y="230"/>
                </a:lnTo>
                <a:lnTo>
                  <a:pt x="386" y="230"/>
                </a:lnTo>
                <a:lnTo>
                  <a:pt x="372" y="211"/>
                </a:lnTo>
                <a:lnTo>
                  <a:pt x="349" y="181"/>
                </a:lnTo>
                <a:lnTo>
                  <a:pt x="327" y="152"/>
                </a:lnTo>
                <a:lnTo>
                  <a:pt x="320" y="142"/>
                </a:lnTo>
                <a:lnTo>
                  <a:pt x="318" y="137"/>
                </a:lnTo>
                <a:lnTo>
                  <a:pt x="318" y="137"/>
                </a:lnTo>
                <a:lnTo>
                  <a:pt x="324" y="92"/>
                </a:lnTo>
                <a:lnTo>
                  <a:pt x="329" y="51"/>
                </a:lnTo>
                <a:lnTo>
                  <a:pt x="342" y="51"/>
                </a:lnTo>
                <a:close/>
                <a:moveTo>
                  <a:pt x="439" y="1736"/>
                </a:moveTo>
                <a:lnTo>
                  <a:pt x="480" y="1736"/>
                </a:lnTo>
                <a:lnTo>
                  <a:pt x="488" y="1759"/>
                </a:lnTo>
                <a:lnTo>
                  <a:pt x="488" y="1759"/>
                </a:lnTo>
                <a:lnTo>
                  <a:pt x="469" y="1759"/>
                </a:lnTo>
                <a:lnTo>
                  <a:pt x="456" y="1758"/>
                </a:lnTo>
                <a:lnTo>
                  <a:pt x="451" y="1757"/>
                </a:lnTo>
                <a:lnTo>
                  <a:pt x="447" y="1756"/>
                </a:lnTo>
                <a:lnTo>
                  <a:pt x="447" y="1756"/>
                </a:lnTo>
                <a:lnTo>
                  <a:pt x="444" y="1750"/>
                </a:lnTo>
                <a:lnTo>
                  <a:pt x="441" y="1744"/>
                </a:lnTo>
                <a:lnTo>
                  <a:pt x="439" y="1736"/>
                </a:lnTo>
                <a:lnTo>
                  <a:pt x="439" y="1736"/>
                </a:lnTo>
                <a:close/>
                <a:moveTo>
                  <a:pt x="531" y="1736"/>
                </a:moveTo>
                <a:lnTo>
                  <a:pt x="561" y="1718"/>
                </a:lnTo>
                <a:lnTo>
                  <a:pt x="570" y="1723"/>
                </a:lnTo>
                <a:lnTo>
                  <a:pt x="603" y="1726"/>
                </a:lnTo>
                <a:lnTo>
                  <a:pt x="608" y="1748"/>
                </a:lnTo>
                <a:lnTo>
                  <a:pt x="608" y="1748"/>
                </a:lnTo>
                <a:lnTo>
                  <a:pt x="569" y="1751"/>
                </a:lnTo>
                <a:lnTo>
                  <a:pt x="540" y="1752"/>
                </a:lnTo>
                <a:lnTo>
                  <a:pt x="531" y="1752"/>
                </a:lnTo>
                <a:lnTo>
                  <a:pt x="526" y="1751"/>
                </a:lnTo>
                <a:lnTo>
                  <a:pt x="526" y="1751"/>
                </a:lnTo>
                <a:lnTo>
                  <a:pt x="525" y="1748"/>
                </a:lnTo>
                <a:lnTo>
                  <a:pt x="525" y="1747"/>
                </a:lnTo>
                <a:lnTo>
                  <a:pt x="526" y="1742"/>
                </a:lnTo>
                <a:lnTo>
                  <a:pt x="531" y="1736"/>
                </a:lnTo>
                <a:lnTo>
                  <a:pt x="531" y="173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2">
            <a:extLst>
              <a:ext uri="{FF2B5EF4-FFF2-40B4-BE49-F238E27FC236}">
                <a16:creationId xmlns:a16="http://schemas.microsoft.com/office/drawing/2014/main" id="{90ACB73C-2F93-4A1B-BAD0-0761BD140E0E}"/>
              </a:ext>
            </a:extLst>
          </p:cNvPr>
          <p:cNvSpPr>
            <a:spLocks noEditPoints="1"/>
          </p:cNvSpPr>
          <p:nvPr/>
        </p:nvSpPr>
        <p:spPr bwMode="auto">
          <a:xfrm>
            <a:off x="6062880" y="3491364"/>
            <a:ext cx="1590420" cy="914209"/>
          </a:xfrm>
          <a:custGeom>
            <a:avLst/>
            <a:gdLst>
              <a:gd name="T0" fmla="*/ 643 w 1684"/>
              <a:gd name="T1" fmla="*/ 95 h 968"/>
              <a:gd name="T2" fmla="*/ 613 w 1684"/>
              <a:gd name="T3" fmla="*/ 57 h 968"/>
              <a:gd name="T4" fmla="*/ 570 w 1684"/>
              <a:gd name="T5" fmla="*/ 33 h 968"/>
              <a:gd name="T6" fmla="*/ 486 w 1684"/>
              <a:gd name="T7" fmla="*/ 62 h 968"/>
              <a:gd name="T8" fmla="*/ 443 w 1684"/>
              <a:gd name="T9" fmla="*/ 87 h 968"/>
              <a:gd name="T10" fmla="*/ 415 w 1684"/>
              <a:gd name="T11" fmla="*/ 181 h 968"/>
              <a:gd name="T12" fmla="*/ 433 w 1684"/>
              <a:gd name="T13" fmla="*/ 259 h 968"/>
              <a:gd name="T14" fmla="*/ 377 w 1684"/>
              <a:gd name="T15" fmla="*/ 346 h 968"/>
              <a:gd name="T16" fmla="*/ 323 w 1684"/>
              <a:gd name="T17" fmla="*/ 346 h 968"/>
              <a:gd name="T18" fmla="*/ 235 w 1684"/>
              <a:gd name="T19" fmla="*/ 348 h 968"/>
              <a:gd name="T20" fmla="*/ 157 w 1684"/>
              <a:gd name="T21" fmla="*/ 338 h 968"/>
              <a:gd name="T22" fmla="*/ 107 w 1684"/>
              <a:gd name="T23" fmla="*/ 249 h 968"/>
              <a:gd name="T24" fmla="*/ 72 w 1684"/>
              <a:gd name="T25" fmla="*/ 244 h 968"/>
              <a:gd name="T26" fmla="*/ 28 w 1684"/>
              <a:gd name="T27" fmla="*/ 271 h 968"/>
              <a:gd name="T28" fmla="*/ 0 w 1684"/>
              <a:gd name="T29" fmla="*/ 300 h 968"/>
              <a:gd name="T30" fmla="*/ 73 w 1684"/>
              <a:gd name="T31" fmla="*/ 532 h 968"/>
              <a:gd name="T32" fmla="*/ 131 w 1684"/>
              <a:gd name="T33" fmla="*/ 574 h 968"/>
              <a:gd name="T34" fmla="*/ 205 w 1684"/>
              <a:gd name="T35" fmla="*/ 549 h 968"/>
              <a:gd name="T36" fmla="*/ 302 w 1684"/>
              <a:gd name="T37" fmla="*/ 500 h 968"/>
              <a:gd name="T38" fmla="*/ 438 w 1684"/>
              <a:gd name="T39" fmla="*/ 500 h 968"/>
              <a:gd name="T40" fmla="*/ 677 w 1684"/>
              <a:gd name="T41" fmla="*/ 592 h 968"/>
              <a:gd name="T42" fmla="*/ 713 w 1684"/>
              <a:gd name="T43" fmla="*/ 551 h 968"/>
              <a:gd name="T44" fmla="*/ 985 w 1684"/>
              <a:gd name="T45" fmla="*/ 730 h 968"/>
              <a:gd name="T46" fmla="*/ 963 w 1684"/>
              <a:gd name="T47" fmla="*/ 784 h 968"/>
              <a:gd name="T48" fmla="*/ 853 w 1684"/>
              <a:gd name="T49" fmla="*/ 897 h 968"/>
              <a:gd name="T50" fmla="*/ 856 w 1684"/>
              <a:gd name="T51" fmla="*/ 914 h 968"/>
              <a:gd name="T52" fmla="*/ 863 w 1684"/>
              <a:gd name="T53" fmla="*/ 959 h 968"/>
              <a:gd name="T54" fmla="*/ 971 w 1684"/>
              <a:gd name="T55" fmla="*/ 957 h 968"/>
              <a:gd name="T56" fmla="*/ 1215 w 1684"/>
              <a:gd name="T57" fmla="*/ 927 h 968"/>
              <a:gd name="T58" fmla="*/ 1180 w 1684"/>
              <a:gd name="T59" fmla="*/ 910 h 968"/>
              <a:gd name="T60" fmla="*/ 1169 w 1684"/>
              <a:gd name="T61" fmla="*/ 832 h 968"/>
              <a:gd name="T62" fmla="*/ 1168 w 1684"/>
              <a:gd name="T63" fmla="*/ 791 h 968"/>
              <a:gd name="T64" fmla="*/ 1075 w 1684"/>
              <a:gd name="T65" fmla="*/ 632 h 968"/>
              <a:gd name="T66" fmla="*/ 1144 w 1684"/>
              <a:gd name="T67" fmla="*/ 540 h 968"/>
              <a:gd name="T68" fmla="*/ 1297 w 1684"/>
              <a:gd name="T69" fmla="*/ 544 h 968"/>
              <a:gd name="T70" fmla="*/ 1431 w 1684"/>
              <a:gd name="T71" fmla="*/ 433 h 968"/>
              <a:gd name="T72" fmla="*/ 1574 w 1684"/>
              <a:gd name="T73" fmla="*/ 396 h 968"/>
              <a:gd name="T74" fmla="*/ 1664 w 1684"/>
              <a:gd name="T75" fmla="*/ 367 h 968"/>
              <a:gd name="T76" fmla="*/ 1682 w 1684"/>
              <a:gd name="T77" fmla="*/ 349 h 968"/>
              <a:gd name="T78" fmla="*/ 1600 w 1684"/>
              <a:gd name="T79" fmla="*/ 301 h 968"/>
              <a:gd name="T80" fmla="*/ 1339 w 1684"/>
              <a:gd name="T81" fmla="*/ 147 h 968"/>
              <a:gd name="T82" fmla="*/ 1180 w 1684"/>
              <a:gd name="T83" fmla="*/ 51 h 968"/>
              <a:gd name="T84" fmla="*/ 1081 w 1684"/>
              <a:gd name="T85" fmla="*/ 4 h 968"/>
              <a:gd name="T86" fmla="*/ 769 w 1684"/>
              <a:gd name="T87" fmla="*/ 6 h 968"/>
              <a:gd name="T88" fmla="*/ 728 w 1684"/>
              <a:gd name="T89" fmla="*/ 19 h 968"/>
              <a:gd name="T90" fmla="*/ 632 w 1684"/>
              <a:gd name="T91" fmla="*/ 443 h 968"/>
              <a:gd name="T92" fmla="*/ 622 w 1684"/>
              <a:gd name="T93" fmla="*/ 497 h 968"/>
              <a:gd name="T94" fmla="*/ 518 w 1684"/>
              <a:gd name="T95" fmla="*/ 486 h 968"/>
              <a:gd name="T96" fmla="*/ 611 w 1684"/>
              <a:gd name="T97" fmla="*/ 439 h 968"/>
              <a:gd name="T98" fmla="*/ 1098 w 1684"/>
              <a:gd name="T99" fmla="*/ 872 h 968"/>
              <a:gd name="T100" fmla="*/ 1013 w 1684"/>
              <a:gd name="T101" fmla="*/ 921 h 968"/>
              <a:gd name="T102" fmla="*/ 1079 w 1684"/>
              <a:gd name="T103" fmla="*/ 880 h 968"/>
              <a:gd name="T104" fmla="*/ 1011 w 1684"/>
              <a:gd name="T105" fmla="*/ 936 h 968"/>
              <a:gd name="T106" fmla="*/ 902 w 1684"/>
              <a:gd name="T107" fmla="*/ 942 h 968"/>
              <a:gd name="T108" fmla="*/ 912 w 1684"/>
              <a:gd name="T109" fmla="*/ 920 h 968"/>
              <a:gd name="T110" fmla="*/ 978 w 1684"/>
              <a:gd name="T111" fmla="*/ 919 h 968"/>
              <a:gd name="T112" fmla="*/ 66 w 1684"/>
              <a:gd name="T113" fmla="*/ 381 h 968"/>
              <a:gd name="T114" fmla="*/ 30 w 1684"/>
              <a:gd name="T115" fmla="*/ 342 h 968"/>
              <a:gd name="T116" fmla="*/ 92 w 1684"/>
              <a:gd name="T117" fmla="*/ 407 h 968"/>
              <a:gd name="T118" fmla="*/ 132 w 1684"/>
              <a:gd name="T119" fmla="*/ 504 h 968"/>
              <a:gd name="T120" fmla="*/ 105 w 1684"/>
              <a:gd name="T121" fmla="*/ 527 h 968"/>
              <a:gd name="T122" fmla="*/ 80 w 1684"/>
              <a:gd name="T123" fmla="*/ 427 h 9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684" h="968">
                <a:moveTo>
                  <a:pt x="696" y="74"/>
                </a:moveTo>
                <a:lnTo>
                  <a:pt x="696" y="74"/>
                </a:lnTo>
                <a:lnTo>
                  <a:pt x="692" y="77"/>
                </a:lnTo>
                <a:lnTo>
                  <a:pt x="687" y="79"/>
                </a:lnTo>
                <a:lnTo>
                  <a:pt x="672" y="87"/>
                </a:lnTo>
                <a:lnTo>
                  <a:pt x="655" y="93"/>
                </a:lnTo>
                <a:lnTo>
                  <a:pt x="643" y="95"/>
                </a:lnTo>
                <a:lnTo>
                  <a:pt x="643" y="95"/>
                </a:lnTo>
                <a:lnTo>
                  <a:pt x="639" y="95"/>
                </a:lnTo>
                <a:lnTo>
                  <a:pt x="636" y="95"/>
                </a:lnTo>
                <a:lnTo>
                  <a:pt x="633" y="93"/>
                </a:lnTo>
                <a:lnTo>
                  <a:pt x="629" y="92"/>
                </a:lnTo>
                <a:lnTo>
                  <a:pt x="624" y="83"/>
                </a:lnTo>
                <a:lnTo>
                  <a:pt x="620" y="72"/>
                </a:lnTo>
                <a:lnTo>
                  <a:pt x="620" y="72"/>
                </a:lnTo>
                <a:lnTo>
                  <a:pt x="613" y="57"/>
                </a:lnTo>
                <a:lnTo>
                  <a:pt x="605" y="44"/>
                </a:lnTo>
                <a:lnTo>
                  <a:pt x="600" y="38"/>
                </a:lnTo>
                <a:lnTo>
                  <a:pt x="595" y="34"/>
                </a:lnTo>
                <a:lnTo>
                  <a:pt x="590" y="30"/>
                </a:lnTo>
                <a:lnTo>
                  <a:pt x="584" y="30"/>
                </a:lnTo>
                <a:lnTo>
                  <a:pt x="584" y="30"/>
                </a:lnTo>
                <a:lnTo>
                  <a:pt x="577" y="31"/>
                </a:lnTo>
                <a:lnTo>
                  <a:pt x="570" y="33"/>
                </a:lnTo>
                <a:lnTo>
                  <a:pt x="566" y="36"/>
                </a:lnTo>
                <a:lnTo>
                  <a:pt x="556" y="39"/>
                </a:lnTo>
                <a:lnTo>
                  <a:pt x="556" y="39"/>
                </a:lnTo>
                <a:lnTo>
                  <a:pt x="537" y="44"/>
                </a:lnTo>
                <a:lnTo>
                  <a:pt x="519" y="49"/>
                </a:lnTo>
                <a:lnTo>
                  <a:pt x="519" y="49"/>
                </a:lnTo>
                <a:lnTo>
                  <a:pt x="505" y="54"/>
                </a:lnTo>
                <a:lnTo>
                  <a:pt x="486" y="62"/>
                </a:lnTo>
                <a:lnTo>
                  <a:pt x="486" y="62"/>
                </a:lnTo>
                <a:lnTo>
                  <a:pt x="477" y="66"/>
                </a:lnTo>
                <a:lnTo>
                  <a:pt x="471" y="68"/>
                </a:lnTo>
                <a:lnTo>
                  <a:pt x="461" y="71"/>
                </a:lnTo>
                <a:lnTo>
                  <a:pt x="456" y="73"/>
                </a:lnTo>
                <a:lnTo>
                  <a:pt x="453" y="76"/>
                </a:lnTo>
                <a:lnTo>
                  <a:pt x="448" y="79"/>
                </a:lnTo>
                <a:lnTo>
                  <a:pt x="443" y="87"/>
                </a:lnTo>
                <a:lnTo>
                  <a:pt x="443" y="87"/>
                </a:lnTo>
                <a:lnTo>
                  <a:pt x="432" y="104"/>
                </a:lnTo>
                <a:lnTo>
                  <a:pt x="427" y="114"/>
                </a:lnTo>
                <a:lnTo>
                  <a:pt x="423" y="125"/>
                </a:lnTo>
                <a:lnTo>
                  <a:pt x="420" y="137"/>
                </a:lnTo>
                <a:lnTo>
                  <a:pt x="417" y="151"/>
                </a:lnTo>
                <a:lnTo>
                  <a:pt x="415" y="164"/>
                </a:lnTo>
                <a:lnTo>
                  <a:pt x="415" y="181"/>
                </a:lnTo>
                <a:lnTo>
                  <a:pt x="415" y="181"/>
                </a:lnTo>
                <a:lnTo>
                  <a:pt x="416" y="209"/>
                </a:lnTo>
                <a:lnTo>
                  <a:pt x="418" y="222"/>
                </a:lnTo>
                <a:lnTo>
                  <a:pt x="420" y="232"/>
                </a:lnTo>
                <a:lnTo>
                  <a:pt x="423" y="239"/>
                </a:lnTo>
                <a:lnTo>
                  <a:pt x="426" y="246"/>
                </a:lnTo>
                <a:lnTo>
                  <a:pt x="429" y="252"/>
                </a:lnTo>
                <a:lnTo>
                  <a:pt x="433" y="259"/>
                </a:lnTo>
                <a:lnTo>
                  <a:pt x="433" y="259"/>
                </a:lnTo>
                <a:lnTo>
                  <a:pt x="445" y="271"/>
                </a:lnTo>
                <a:lnTo>
                  <a:pt x="458" y="284"/>
                </a:lnTo>
                <a:lnTo>
                  <a:pt x="474" y="299"/>
                </a:lnTo>
                <a:lnTo>
                  <a:pt x="474" y="299"/>
                </a:lnTo>
                <a:lnTo>
                  <a:pt x="427" y="321"/>
                </a:lnTo>
                <a:lnTo>
                  <a:pt x="395" y="337"/>
                </a:lnTo>
                <a:lnTo>
                  <a:pt x="377" y="346"/>
                </a:lnTo>
                <a:lnTo>
                  <a:pt x="377" y="346"/>
                </a:lnTo>
                <a:lnTo>
                  <a:pt x="369" y="349"/>
                </a:lnTo>
                <a:lnTo>
                  <a:pt x="357" y="352"/>
                </a:lnTo>
                <a:lnTo>
                  <a:pt x="342" y="355"/>
                </a:lnTo>
                <a:lnTo>
                  <a:pt x="342" y="355"/>
                </a:lnTo>
                <a:lnTo>
                  <a:pt x="339" y="352"/>
                </a:lnTo>
                <a:lnTo>
                  <a:pt x="332" y="349"/>
                </a:lnTo>
                <a:lnTo>
                  <a:pt x="323" y="346"/>
                </a:lnTo>
                <a:lnTo>
                  <a:pt x="323" y="346"/>
                </a:lnTo>
                <a:lnTo>
                  <a:pt x="312" y="343"/>
                </a:lnTo>
                <a:lnTo>
                  <a:pt x="299" y="341"/>
                </a:lnTo>
                <a:lnTo>
                  <a:pt x="288" y="340"/>
                </a:lnTo>
                <a:lnTo>
                  <a:pt x="276" y="341"/>
                </a:lnTo>
                <a:lnTo>
                  <a:pt x="276" y="341"/>
                </a:lnTo>
                <a:lnTo>
                  <a:pt x="259" y="344"/>
                </a:lnTo>
                <a:lnTo>
                  <a:pt x="235" y="348"/>
                </a:lnTo>
                <a:lnTo>
                  <a:pt x="213" y="351"/>
                </a:lnTo>
                <a:lnTo>
                  <a:pt x="204" y="351"/>
                </a:lnTo>
                <a:lnTo>
                  <a:pt x="195" y="351"/>
                </a:lnTo>
                <a:lnTo>
                  <a:pt x="195" y="351"/>
                </a:lnTo>
                <a:lnTo>
                  <a:pt x="183" y="348"/>
                </a:lnTo>
                <a:lnTo>
                  <a:pt x="169" y="346"/>
                </a:lnTo>
                <a:lnTo>
                  <a:pt x="163" y="342"/>
                </a:lnTo>
                <a:lnTo>
                  <a:pt x="157" y="338"/>
                </a:lnTo>
                <a:lnTo>
                  <a:pt x="151" y="333"/>
                </a:lnTo>
                <a:lnTo>
                  <a:pt x="146" y="327"/>
                </a:lnTo>
                <a:lnTo>
                  <a:pt x="146" y="327"/>
                </a:lnTo>
                <a:lnTo>
                  <a:pt x="141" y="317"/>
                </a:lnTo>
                <a:lnTo>
                  <a:pt x="135" y="305"/>
                </a:lnTo>
                <a:lnTo>
                  <a:pt x="121" y="274"/>
                </a:lnTo>
                <a:lnTo>
                  <a:pt x="114" y="261"/>
                </a:lnTo>
                <a:lnTo>
                  <a:pt x="107" y="249"/>
                </a:lnTo>
                <a:lnTo>
                  <a:pt x="102" y="244"/>
                </a:lnTo>
                <a:lnTo>
                  <a:pt x="98" y="240"/>
                </a:lnTo>
                <a:lnTo>
                  <a:pt x="93" y="238"/>
                </a:lnTo>
                <a:lnTo>
                  <a:pt x="89" y="238"/>
                </a:lnTo>
                <a:lnTo>
                  <a:pt x="89" y="238"/>
                </a:lnTo>
                <a:lnTo>
                  <a:pt x="86" y="238"/>
                </a:lnTo>
                <a:lnTo>
                  <a:pt x="81" y="239"/>
                </a:lnTo>
                <a:lnTo>
                  <a:pt x="72" y="244"/>
                </a:lnTo>
                <a:lnTo>
                  <a:pt x="65" y="250"/>
                </a:lnTo>
                <a:lnTo>
                  <a:pt x="57" y="257"/>
                </a:lnTo>
                <a:lnTo>
                  <a:pt x="46" y="271"/>
                </a:lnTo>
                <a:lnTo>
                  <a:pt x="43" y="277"/>
                </a:lnTo>
                <a:lnTo>
                  <a:pt x="43" y="277"/>
                </a:lnTo>
                <a:lnTo>
                  <a:pt x="39" y="276"/>
                </a:lnTo>
                <a:lnTo>
                  <a:pt x="32" y="272"/>
                </a:lnTo>
                <a:lnTo>
                  <a:pt x="28" y="271"/>
                </a:lnTo>
                <a:lnTo>
                  <a:pt x="23" y="272"/>
                </a:lnTo>
                <a:lnTo>
                  <a:pt x="18" y="273"/>
                </a:lnTo>
                <a:lnTo>
                  <a:pt x="15" y="277"/>
                </a:lnTo>
                <a:lnTo>
                  <a:pt x="15" y="277"/>
                </a:lnTo>
                <a:lnTo>
                  <a:pt x="7" y="286"/>
                </a:lnTo>
                <a:lnTo>
                  <a:pt x="2" y="292"/>
                </a:lnTo>
                <a:lnTo>
                  <a:pt x="1" y="295"/>
                </a:lnTo>
                <a:lnTo>
                  <a:pt x="0" y="300"/>
                </a:lnTo>
                <a:lnTo>
                  <a:pt x="0" y="313"/>
                </a:lnTo>
                <a:lnTo>
                  <a:pt x="0" y="313"/>
                </a:lnTo>
                <a:lnTo>
                  <a:pt x="3" y="328"/>
                </a:lnTo>
                <a:lnTo>
                  <a:pt x="11" y="355"/>
                </a:lnTo>
                <a:lnTo>
                  <a:pt x="35" y="427"/>
                </a:lnTo>
                <a:lnTo>
                  <a:pt x="60" y="495"/>
                </a:lnTo>
                <a:lnTo>
                  <a:pt x="73" y="532"/>
                </a:lnTo>
                <a:lnTo>
                  <a:pt x="73" y="532"/>
                </a:lnTo>
                <a:lnTo>
                  <a:pt x="76" y="537"/>
                </a:lnTo>
                <a:lnTo>
                  <a:pt x="82" y="544"/>
                </a:lnTo>
                <a:lnTo>
                  <a:pt x="91" y="551"/>
                </a:lnTo>
                <a:lnTo>
                  <a:pt x="99" y="558"/>
                </a:lnTo>
                <a:lnTo>
                  <a:pt x="118" y="570"/>
                </a:lnTo>
                <a:lnTo>
                  <a:pt x="127" y="575"/>
                </a:lnTo>
                <a:lnTo>
                  <a:pt x="127" y="575"/>
                </a:lnTo>
                <a:lnTo>
                  <a:pt x="131" y="574"/>
                </a:lnTo>
                <a:lnTo>
                  <a:pt x="134" y="573"/>
                </a:lnTo>
                <a:lnTo>
                  <a:pt x="141" y="573"/>
                </a:lnTo>
                <a:lnTo>
                  <a:pt x="141" y="573"/>
                </a:lnTo>
                <a:lnTo>
                  <a:pt x="147" y="571"/>
                </a:lnTo>
                <a:lnTo>
                  <a:pt x="154" y="569"/>
                </a:lnTo>
                <a:lnTo>
                  <a:pt x="172" y="562"/>
                </a:lnTo>
                <a:lnTo>
                  <a:pt x="190" y="554"/>
                </a:lnTo>
                <a:lnTo>
                  <a:pt x="205" y="549"/>
                </a:lnTo>
                <a:lnTo>
                  <a:pt x="205" y="549"/>
                </a:lnTo>
                <a:lnTo>
                  <a:pt x="222" y="543"/>
                </a:lnTo>
                <a:lnTo>
                  <a:pt x="245" y="535"/>
                </a:lnTo>
                <a:lnTo>
                  <a:pt x="281" y="520"/>
                </a:lnTo>
                <a:lnTo>
                  <a:pt x="281" y="520"/>
                </a:lnTo>
                <a:lnTo>
                  <a:pt x="285" y="517"/>
                </a:lnTo>
                <a:lnTo>
                  <a:pt x="291" y="513"/>
                </a:lnTo>
                <a:lnTo>
                  <a:pt x="302" y="500"/>
                </a:lnTo>
                <a:lnTo>
                  <a:pt x="315" y="483"/>
                </a:lnTo>
                <a:lnTo>
                  <a:pt x="315" y="483"/>
                </a:lnTo>
                <a:lnTo>
                  <a:pt x="351" y="479"/>
                </a:lnTo>
                <a:lnTo>
                  <a:pt x="377" y="478"/>
                </a:lnTo>
                <a:lnTo>
                  <a:pt x="388" y="479"/>
                </a:lnTo>
                <a:lnTo>
                  <a:pt x="394" y="481"/>
                </a:lnTo>
                <a:lnTo>
                  <a:pt x="394" y="481"/>
                </a:lnTo>
                <a:lnTo>
                  <a:pt x="438" y="500"/>
                </a:lnTo>
                <a:lnTo>
                  <a:pt x="526" y="540"/>
                </a:lnTo>
                <a:lnTo>
                  <a:pt x="574" y="559"/>
                </a:lnTo>
                <a:lnTo>
                  <a:pt x="617" y="578"/>
                </a:lnTo>
                <a:lnTo>
                  <a:pt x="651" y="590"/>
                </a:lnTo>
                <a:lnTo>
                  <a:pt x="663" y="592"/>
                </a:lnTo>
                <a:lnTo>
                  <a:pt x="670" y="594"/>
                </a:lnTo>
                <a:lnTo>
                  <a:pt x="670" y="594"/>
                </a:lnTo>
                <a:lnTo>
                  <a:pt x="677" y="592"/>
                </a:lnTo>
                <a:lnTo>
                  <a:pt x="685" y="591"/>
                </a:lnTo>
                <a:lnTo>
                  <a:pt x="691" y="589"/>
                </a:lnTo>
                <a:lnTo>
                  <a:pt x="696" y="587"/>
                </a:lnTo>
                <a:lnTo>
                  <a:pt x="702" y="581"/>
                </a:lnTo>
                <a:lnTo>
                  <a:pt x="707" y="578"/>
                </a:lnTo>
                <a:lnTo>
                  <a:pt x="707" y="578"/>
                </a:lnTo>
                <a:lnTo>
                  <a:pt x="709" y="569"/>
                </a:lnTo>
                <a:lnTo>
                  <a:pt x="713" y="551"/>
                </a:lnTo>
                <a:lnTo>
                  <a:pt x="721" y="498"/>
                </a:lnTo>
                <a:lnTo>
                  <a:pt x="730" y="424"/>
                </a:lnTo>
                <a:lnTo>
                  <a:pt x="995" y="719"/>
                </a:lnTo>
                <a:lnTo>
                  <a:pt x="995" y="719"/>
                </a:lnTo>
                <a:lnTo>
                  <a:pt x="993" y="720"/>
                </a:lnTo>
                <a:lnTo>
                  <a:pt x="990" y="722"/>
                </a:lnTo>
                <a:lnTo>
                  <a:pt x="986" y="726"/>
                </a:lnTo>
                <a:lnTo>
                  <a:pt x="985" y="730"/>
                </a:lnTo>
                <a:lnTo>
                  <a:pt x="985" y="732"/>
                </a:lnTo>
                <a:lnTo>
                  <a:pt x="985" y="732"/>
                </a:lnTo>
                <a:lnTo>
                  <a:pt x="985" y="742"/>
                </a:lnTo>
                <a:lnTo>
                  <a:pt x="984" y="752"/>
                </a:lnTo>
                <a:lnTo>
                  <a:pt x="980" y="768"/>
                </a:lnTo>
                <a:lnTo>
                  <a:pt x="980" y="768"/>
                </a:lnTo>
                <a:lnTo>
                  <a:pt x="975" y="774"/>
                </a:lnTo>
                <a:lnTo>
                  <a:pt x="963" y="784"/>
                </a:lnTo>
                <a:lnTo>
                  <a:pt x="926" y="816"/>
                </a:lnTo>
                <a:lnTo>
                  <a:pt x="887" y="849"/>
                </a:lnTo>
                <a:lnTo>
                  <a:pt x="872" y="864"/>
                </a:lnTo>
                <a:lnTo>
                  <a:pt x="863" y="875"/>
                </a:lnTo>
                <a:lnTo>
                  <a:pt x="863" y="875"/>
                </a:lnTo>
                <a:lnTo>
                  <a:pt x="858" y="882"/>
                </a:lnTo>
                <a:lnTo>
                  <a:pt x="854" y="889"/>
                </a:lnTo>
                <a:lnTo>
                  <a:pt x="853" y="897"/>
                </a:lnTo>
                <a:lnTo>
                  <a:pt x="852" y="902"/>
                </a:lnTo>
                <a:lnTo>
                  <a:pt x="852" y="905"/>
                </a:lnTo>
                <a:lnTo>
                  <a:pt x="852" y="909"/>
                </a:lnTo>
                <a:lnTo>
                  <a:pt x="854" y="911"/>
                </a:lnTo>
                <a:lnTo>
                  <a:pt x="855" y="913"/>
                </a:lnTo>
                <a:lnTo>
                  <a:pt x="855" y="913"/>
                </a:lnTo>
                <a:lnTo>
                  <a:pt x="856" y="913"/>
                </a:lnTo>
                <a:lnTo>
                  <a:pt x="856" y="914"/>
                </a:lnTo>
                <a:lnTo>
                  <a:pt x="856" y="918"/>
                </a:lnTo>
                <a:lnTo>
                  <a:pt x="854" y="929"/>
                </a:lnTo>
                <a:lnTo>
                  <a:pt x="853" y="936"/>
                </a:lnTo>
                <a:lnTo>
                  <a:pt x="854" y="943"/>
                </a:lnTo>
                <a:lnTo>
                  <a:pt x="856" y="952"/>
                </a:lnTo>
                <a:lnTo>
                  <a:pt x="859" y="956"/>
                </a:lnTo>
                <a:lnTo>
                  <a:pt x="863" y="959"/>
                </a:lnTo>
                <a:lnTo>
                  <a:pt x="863" y="959"/>
                </a:lnTo>
                <a:lnTo>
                  <a:pt x="866" y="963"/>
                </a:lnTo>
                <a:lnTo>
                  <a:pt x="871" y="965"/>
                </a:lnTo>
                <a:lnTo>
                  <a:pt x="877" y="967"/>
                </a:lnTo>
                <a:lnTo>
                  <a:pt x="882" y="968"/>
                </a:lnTo>
                <a:lnTo>
                  <a:pt x="896" y="968"/>
                </a:lnTo>
                <a:lnTo>
                  <a:pt x="912" y="965"/>
                </a:lnTo>
                <a:lnTo>
                  <a:pt x="948" y="959"/>
                </a:lnTo>
                <a:lnTo>
                  <a:pt x="971" y="957"/>
                </a:lnTo>
                <a:lnTo>
                  <a:pt x="995" y="954"/>
                </a:lnTo>
                <a:lnTo>
                  <a:pt x="995" y="954"/>
                </a:lnTo>
                <a:lnTo>
                  <a:pt x="1056" y="949"/>
                </a:lnTo>
                <a:lnTo>
                  <a:pt x="1128" y="942"/>
                </a:lnTo>
                <a:lnTo>
                  <a:pt x="1211" y="934"/>
                </a:lnTo>
                <a:lnTo>
                  <a:pt x="1211" y="934"/>
                </a:lnTo>
                <a:lnTo>
                  <a:pt x="1212" y="932"/>
                </a:lnTo>
                <a:lnTo>
                  <a:pt x="1215" y="927"/>
                </a:lnTo>
                <a:lnTo>
                  <a:pt x="1215" y="926"/>
                </a:lnTo>
                <a:lnTo>
                  <a:pt x="1214" y="924"/>
                </a:lnTo>
                <a:lnTo>
                  <a:pt x="1212" y="922"/>
                </a:lnTo>
                <a:lnTo>
                  <a:pt x="1209" y="921"/>
                </a:lnTo>
                <a:lnTo>
                  <a:pt x="1209" y="921"/>
                </a:lnTo>
                <a:lnTo>
                  <a:pt x="1200" y="920"/>
                </a:lnTo>
                <a:lnTo>
                  <a:pt x="1191" y="915"/>
                </a:lnTo>
                <a:lnTo>
                  <a:pt x="1180" y="910"/>
                </a:lnTo>
                <a:lnTo>
                  <a:pt x="1180" y="910"/>
                </a:lnTo>
                <a:lnTo>
                  <a:pt x="1178" y="891"/>
                </a:lnTo>
                <a:lnTo>
                  <a:pt x="1177" y="865"/>
                </a:lnTo>
                <a:lnTo>
                  <a:pt x="1177" y="865"/>
                </a:lnTo>
                <a:lnTo>
                  <a:pt x="1175" y="857"/>
                </a:lnTo>
                <a:lnTo>
                  <a:pt x="1172" y="848"/>
                </a:lnTo>
                <a:lnTo>
                  <a:pt x="1169" y="839"/>
                </a:lnTo>
                <a:lnTo>
                  <a:pt x="1169" y="832"/>
                </a:lnTo>
                <a:lnTo>
                  <a:pt x="1169" y="832"/>
                </a:lnTo>
                <a:lnTo>
                  <a:pt x="1171" y="828"/>
                </a:lnTo>
                <a:lnTo>
                  <a:pt x="1172" y="823"/>
                </a:lnTo>
                <a:lnTo>
                  <a:pt x="1173" y="817"/>
                </a:lnTo>
                <a:lnTo>
                  <a:pt x="1174" y="808"/>
                </a:lnTo>
                <a:lnTo>
                  <a:pt x="1174" y="808"/>
                </a:lnTo>
                <a:lnTo>
                  <a:pt x="1172" y="801"/>
                </a:lnTo>
                <a:lnTo>
                  <a:pt x="1168" y="791"/>
                </a:lnTo>
                <a:lnTo>
                  <a:pt x="1156" y="768"/>
                </a:lnTo>
                <a:lnTo>
                  <a:pt x="1145" y="745"/>
                </a:lnTo>
                <a:lnTo>
                  <a:pt x="1139" y="732"/>
                </a:lnTo>
                <a:lnTo>
                  <a:pt x="1139" y="732"/>
                </a:lnTo>
                <a:lnTo>
                  <a:pt x="1131" y="718"/>
                </a:lnTo>
                <a:lnTo>
                  <a:pt x="1115" y="688"/>
                </a:lnTo>
                <a:lnTo>
                  <a:pt x="1093" y="648"/>
                </a:lnTo>
                <a:lnTo>
                  <a:pt x="1075" y="632"/>
                </a:lnTo>
                <a:lnTo>
                  <a:pt x="967" y="468"/>
                </a:lnTo>
                <a:lnTo>
                  <a:pt x="967" y="468"/>
                </a:lnTo>
                <a:lnTo>
                  <a:pt x="996" y="483"/>
                </a:lnTo>
                <a:lnTo>
                  <a:pt x="1031" y="499"/>
                </a:lnTo>
                <a:lnTo>
                  <a:pt x="1072" y="515"/>
                </a:lnTo>
                <a:lnTo>
                  <a:pt x="1094" y="524"/>
                </a:lnTo>
                <a:lnTo>
                  <a:pt x="1119" y="532"/>
                </a:lnTo>
                <a:lnTo>
                  <a:pt x="1144" y="540"/>
                </a:lnTo>
                <a:lnTo>
                  <a:pt x="1168" y="546"/>
                </a:lnTo>
                <a:lnTo>
                  <a:pt x="1191" y="551"/>
                </a:lnTo>
                <a:lnTo>
                  <a:pt x="1215" y="553"/>
                </a:lnTo>
                <a:lnTo>
                  <a:pt x="1238" y="554"/>
                </a:lnTo>
                <a:lnTo>
                  <a:pt x="1259" y="553"/>
                </a:lnTo>
                <a:lnTo>
                  <a:pt x="1259" y="553"/>
                </a:lnTo>
                <a:lnTo>
                  <a:pt x="1279" y="549"/>
                </a:lnTo>
                <a:lnTo>
                  <a:pt x="1297" y="544"/>
                </a:lnTo>
                <a:lnTo>
                  <a:pt x="1315" y="536"/>
                </a:lnTo>
                <a:lnTo>
                  <a:pt x="1333" y="526"/>
                </a:lnTo>
                <a:lnTo>
                  <a:pt x="1349" y="515"/>
                </a:lnTo>
                <a:lnTo>
                  <a:pt x="1364" y="504"/>
                </a:lnTo>
                <a:lnTo>
                  <a:pt x="1378" y="492"/>
                </a:lnTo>
                <a:lnTo>
                  <a:pt x="1391" y="478"/>
                </a:lnTo>
                <a:lnTo>
                  <a:pt x="1414" y="454"/>
                </a:lnTo>
                <a:lnTo>
                  <a:pt x="1431" y="433"/>
                </a:lnTo>
                <a:lnTo>
                  <a:pt x="1442" y="418"/>
                </a:lnTo>
                <a:lnTo>
                  <a:pt x="1447" y="412"/>
                </a:lnTo>
                <a:lnTo>
                  <a:pt x="1447" y="412"/>
                </a:lnTo>
                <a:lnTo>
                  <a:pt x="1502" y="407"/>
                </a:lnTo>
                <a:lnTo>
                  <a:pt x="1544" y="402"/>
                </a:lnTo>
                <a:lnTo>
                  <a:pt x="1561" y="400"/>
                </a:lnTo>
                <a:lnTo>
                  <a:pt x="1574" y="396"/>
                </a:lnTo>
                <a:lnTo>
                  <a:pt x="1574" y="396"/>
                </a:lnTo>
                <a:lnTo>
                  <a:pt x="1587" y="391"/>
                </a:lnTo>
                <a:lnTo>
                  <a:pt x="1600" y="389"/>
                </a:lnTo>
                <a:lnTo>
                  <a:pt x="1628" y="381"/>
                </a:lnTo>
                <a:lnTo>
                  <a:pt x="1641" y="379"/>
                </a:lnTo>
                <a:lnTo>
                  <a:pt x="1652" y="375"/>
                </a:lnTo>
                <a:lnTo>
                  <a:pt x="1660" y="371"/>
                </a:lnTo>
                <a:lnTo>
                  <a:pt x="1663" y="369"/>
                </a:lnTo>
                <a:lnTo>
                  <a:pt x="1664" y="367"/>
                </a:lnTo>
                <a:lnTo>
                  <a:pt x="1664" y="367"/>
                </a:lnTo>
                <a:lnTo>
                  <a:pt x="1668" y="363"/>
                </a:lnTo>
                <a:lnTo>
                  <a:pt x="1673" y="360"/>
                </a:lnTo>
                <a:lnTo>
                  <a:pt x="1677" y="357"/>
                </a:lnTo>
                <a:lnTo>
                  <a:pt x="1681" y="354"/>
                </a:lnTo>
                <a:lnTo>
                  <a:pt x="1682" y="353"/>
                </a:lnTo>
                <a:lnTo>
                  <a:pt x="1684" y="352"/>
                </a:lnTo>
                <a:lnTo>
                  <a:pt x="1682" y="349"/>
                </a:lnTo>
                <a:lnTo>
                  <a:pt x="1682" y="347"/>
                </a:lnTo>
                <a:lnTo>
                  <a:pt x="1676" y="342"/>
                </a:lnTo>
                <a:lnTo>
                  <a:pt x="1664" y="335"/>
                </a:lnTo>
                <a:lnTo>
                  <a:pt x="1664" y="335"/>
                </a:lnTo>
                <a:lnTo>
                  <a:pt x="1649" y="326"/>
                </a:lnTo>
                <a:lnTo>
                  <a:pt x="1637" y="320"/>
                </a:lnTo>
                <a:lnTo>
                  <a:pt x="1612" y="308"/>
                </a:lnTo>
                <a:lnTo>
                  <a:pt x="1600" y="301"/>
                </a:lnTo>
                <a:lnTo>
                  <a:pt x="1588" y="294"/>
                </a:lnTo>
                <a:lnTo>
                  <a:pt x="1574" y="286"/>
                </a:lnTo>
                <a:lnTo>
                  <a:pt x="1561" y="274"/>
                </a:lnTo>
                <a:lnTo>
                  <a:pt x="1561" y="274"/>
                </a:lnTo>
                <a:lnTo>
                  <a:pt x="1539" y="260"/>
                </a:lnTo>
                <a:lnTo>
                  <a:pt x="1507" y="241"/>
                </a:lnTo>
                <a:lnTo>
                  <a:pt x="1423" y="195"/>
                </a:lnTo>
                <a:lnTo>
                  <a:pt x="1339" y="147"/>
                </a:lnTo>
                <a:lnTo>
                  <a:pt x="1303" y="125"/>
                </a:lnTo>
                <a:lnTo>
                  <a:pt x="1277" y="108"/>
                </a:lnTo>
                <a:lnTo>
                  <a:pt x="1277" y="108"/>
                </a:lnTo>
                <a:lnTo>
                  <a:pt x="1259" y="94"/>
                </a:lnTo>
                <a:lnTo>
                  <a:pt x="1241" y="82"/>
                </a:lnTo>
                <a:lnTo>
                  <a:pt x="1225" y="73"/>
                </a:lnTo>
                <a:lnTo>
                  <a:pt x="1209" y="65"/>
                </a:lnTo>
                <a:lnTo>
                  <a:pt x="1180" y="51"/>
                </a:lnTo>
                <a:lnTo>
                  <a:pt x="1168" y="45"/>
                </a:lnTo>
                <a:lnTo>
                  <a:pt x="1155" y="36"/>
                </a:lnTo>
                <a:lnTo>
                  <a:pt x="1155" y="36"/>
                </a:lnTo>
                <a:lnTo>
                  <a:pt x="1131" y="22"/>
                </a:lnTo>
                <a:lnTo>
                  <a:pt x="1119" y="16"/>
                </a:lnTo>
                <a:lnTo>
                  <a:pt x="1107" y="11"/>
                </a:lnTo>
                <a:lnTo>
                  <a:pt x="1094" y="7"/>
                </a:lnTo>
                <a:lnTo>
                  <a:pt x="1081" y="4"/>
                </a:lnTo>
                <a:lnTo>
                  <a:pt x="1065" y="2"/>
                </a:lnTo>
                <a:lnTo>
                  <a:pt x="1049" y="1"/>
                </a:lnTo>
                <a:lnTo>
                  <a:pt x="1049" y="1"/>
                </a:lnTo>
                <a:lnTo>
                  <a:pt x="935" y="0"/>
                </a:lnTo>
                <a:lnTo>
                  <a:pt x="871" y="1"/>
                </a:lnTo>
                <a:lnTo>
                  <a:pt x="825" y="1"/>
                </a:lnTo>
                <a:lnTo>
                  <a:pt x="825" y="1"/>
                </a:lnTo>
                <a:lnTo>
                  <a:pt x="769" y="6"/>
                </a:lnTo>
                <a:lnTo>
                  <a:pt x="745" y="8"/>
                </a:lnTo>
                <a:lnTo>
                  <a:pt x="745" y="8"/>
                </a:lnTo>
                <a:lnTo>
                  <a:pt x="744" y="8"/>
                </a:lnTo>
                <a:lnTo>
                  <a:pt x="742" y="7"/>
                </a:lnTo>
                <a:lnTo>
                  <a:pt x="740" y="8"/>
                </a:lnTo>
                <a:lnTo>
                  <a:pt x="737" y="9"/>
                </a:lnTo>
                <a:lnTo>
                  <a:pt x="734" y="13"/>
                </a:lnTo>
                <a:lnTo>
                  <a:pt x="728" y="19"/>
                </a:lnTo>
                <a:lnTo>
                  <a:pt x="721" y="28"/>
                </a:lnTo>
                <a:lnTo>
                  <a:pt x="721" y="28"/>
                </a:lnTo>
                <a:lnTo>
                  <a:pt x="709" y="45"/>
                </a:lnTo>
                <a:lnTo>
                  <a:pt x="702" y="60"/>
                </a:lnTo>
                <a:lnTo>
                  <a:pt x="696" y="74"/>
                </a:lnTo>
                <a:lnTo>
                  <a:pt x="696" y="74"/>
                </a:lnTo>
                <a:close/>
                <a:moveTo>
                  <a:pt x="632" y="443"/>
                </a:moveTo>
                <a:lnTo>
                  <a:pt x="632" y="443"/>
                </a:lnTo>
                <a:lnTo>
                  <a:pt x="631" y="448"/>
                </a:lnTo>
                <a:lnTo>
                  <a:pt x="631" y="455"/>
                </a:lnTo>
                <a:lnTo>
                  <a:pt x="632" y="472"/>
                </a:lnTo>
                <a:lnTo>
                  <a:pt x="632" y="481"/>
                </a:lnTo>
                <a:lnTo>
                  <a:pt x="631" y="488"/>
                </a:lnTo>
                <a:lnTo>
                  <a:pt x="628" y="493"/>
                </a:lnTo>
                <a:lnTo>
                  <a:pt x="626" y="495"/>
                </a:lnTo>
                <a:lnTo>
                  <a:pt x="622" y="497"/>
                </a:lnTo>
                <a:lnTo>
                  <a:pt x="622" y="497"/>
                </a:lnTo>
                <a:lnTo>
                  <a:pt x="615" y="499"/>
                </a:lnTo>
                <a:lnTo>
                  <a:pt x="604" y="499"/>
                </a:lnTo>
                <a:lnTo>
                  <a:pt x="580" y="499"/>
                </a:lnTo>
                <a:lnTo>
                  <a:pt x="556" y="495"/>
                </a:lnTo>
                <a:lnTo>
                  <a:pt x="537" y="492"/>
                </a:lnTo>
                <a:lnTo>
                  <a:pt x="537" y="492"/>
                </a:lnTo>
                <a:lnTo>
                  <a:pt x="518" y="486"/>
                </a:lnTo>
                <a:lnTo>
                  <a:pt x="492" y="476"/>
                </a:lnTo>
                <a:lnTo>
                  <a:pt x="462" y="463"/>
                </a:lnTo>
                <a:lnTo>
                  <a:pt x="491" y="445"/>
                </a:lnTo>
                <a:lnTo>
                  <a:pt x="491" y="445"/>
                </a:lnTo>
                <a:lnTo>
                  <a:pt x="513" y="443"/>
                </a:lnTo>
                <a:lnTo>
                  <a:pt x="562" y="440"/>
                </a:lnTo>
                <a:lnTo>
                  <a:pt x="589" y="439"/>
                </a:lnTo>
                <a:lnTo>
                  <a:pt x="611" y="439"/>
                </a:lnTo>
                <a:lnTo>
                  <a:pt x="627" y="439"/>
                </a:lnTo>
                <a:lnTo>
                  <a:pt x="631" y="441"/>
                </a:lnTo>
                <a:lnTo>
                  <a:pt x="632" y="441"/>
                </a:lnTo>
                <a:lnTo>
                  <a:pt x="632" y="443"/>
                </a:lnTo>
                <a:lnTo>
                  <a:pt x="632" y="443"/>
                </a:lnTo>
                <a:close/>
                <a:moveTo>
                  <a:pt x="1088" y="875"/>
                </a:moveTo>
                <a:lnTo>
                  <a:pt x="1088" y="875"/>
                </a:lnTo>
                <a:lnTo>
                  <a:pt x="1098" y="872"/>
                </a:lnTo>
                <a:lnTo>
                  <a:pt x="1103" y="872"/>
                </a:lnTo>
                <a:lnTo>
                  <a:pt x="1139" y="919"/>
                </a:lnTo>
                <a:lnTo>
                  <a:pt x="1067" y="936"/>
                </a:lnTo>
                <a:lnTo>
                  <a:pt x="1067" y="936"/>
                </a:lnTo>
                <a:lnTo>
                  <a:pt x="1044" y="929"/>
                </a:lnTo>
                <a:lnTo>
                  <a:pt x="1026" y="924"/>
                </a:lnTo>
                <a:lnTo>
                  <a:pt x="1013" y="921"/>
                </a:lnTo>
                <a:lnTo>
                  <a:pt x="1013" y="921"/>
                </a:lnTo>
                <a:lnTo>
                  <a:pt x="1011" y="921"/>
                </a:lnTo>
                <a:lnTo>
                  <a:pt x="1010" y="920"/>
                </a:lnTo>
                <a:lnTo>
                  <a:pt x="1011" y="919"/>
                </a:lnTo>
                <a:lnTo>
                  <a:pt x="1013" y="916"/>
                </a:lnTo>
                <a:lnTo>
                  <a:pt x="1029" y="908"/>
                </a:lnTo>
                <a:lnTo>
                  <a:pt x="1029" y="908"/>
                </a:lnTo>
                <a:lnTo>
                  <a:pt x="1061" y="889"/>
                </a:lnTo>
                <a:lnTo>
                  <a:pt x="1079" y="880"/>
                </a:lnTo>
                <a:lnTo>
                  <a:pt x="1088" y="875"/>
                </a:lnTo>
                <a:lnTo>
                  <a:pt x="1088" y="875"/>
                </a:lnTo>
                <a:close/>
                <a:moveTo>
                  <a:pt x="978" y="919"/>
                </a:moveTo>
                <a:lnTo>
                  <a:pt x="978" y="919"/>
                </a:lnTo>
                <a:lnTo>
                  <a:pt x="980" y="921"/>
                </a:lnTo>
                <a:lnTo>
                  <a:pt x="985" y="925"/>
                </a:lnTo>
                <a:lnTo>
                  <a:pt x="996" y="930"/>
                </a:lnTo>
                <a:lnTo>
                  <a:pt x="1011" y="936"/>
                </a:lnTo>
                <a:lnTo>
                  <a:pt x="1011" y="936"/>
                </a:lnTo>
                <a:lnTo>
                  <a:pt x="962" y="945"/>
                </a:lnTo>
                <a:lnTo>
                  <a:pt x="928" y="949"/>
                </a:lnTo>
                <a:lnTo>
                  <a:pt x="915" y="951"/>
                </a:lnTo>
                <a:lnTo>
                  <a:pt x="912" y="951"/>
                </a:lnTo>
                <a:lnTo>
                  <a:pt x="909" y="949"/>
                </a:lnTo>
                <a:lnTo>
                  <a:pt x="909" y="949"/>
                </a:lnTo>
                <a:lnTo>
                  <a:pt x="902" y="942"/>
                </a:lnTo>
                <a:lnTo>
                  <a:pt x="898" y="937"/>
                </a:lnTo>
                <a:lnTo>
                  <a:pt x="896" y="931"/>
                </a:lnTo>
                <a:lnTo>
                  <a:pt x="896" y="931"/>
                </a:lnTo>
                <a:lnTo>
                  <a:pt x="896" y="929"/>
                </a:lnTo>
                <a:lnTo>
                  <a:pt x="897" y="927"/>
                </a:lnTo>
                <a:lnTo>
                  <a:pt x="899" y="925"/>
                </a:lnTo>
                <a:lnTo>
                  <a:pt x="906" y="921"/>
                </a:lnTo>
                <a:lnTo>
                  <a:pt x="912" y="920"/>
                </a:lnTo>
                <a:lnTo>
                  <a:pt x="925" y="918"/>
                </a:lnTo>
                <a:lnTo>
                  <a:pt x="934" y="916"/>
                </a:lnTo>
                <a:lnTo>
                  <a:pt x="934" y="916"/>
                </a:lnTo>
                <a:lnTo>
                  <a:pt x="942" y="916"/>
                </a:lnTo>
                <a:lnTo>
                  <a:pt x="956" y="916"/>
                </a:lnTo>
                <a:lnTo>
                  <a:pt x="969" y="916"/>
                </a:lnTo>
                <a:lnTo>
                  <a:pt x="975" y="918"/>
                </a:lnTo>
                <a:lnTo>
                  <a:pt x="978" y="919"/>
                </a:lnTo>
                <a:lnTo>
                  <a:pt x="978" y="919"/>
                </a:lnTo>
                <a:close/>
                <a:moveTo>
                  <a:pt x="43" y="308"/>
                </a:moveTo>
                <a:lnTo>
                  <a:pt x="43" y="308"/>
                </a:lnTo>
                <a:lnTo>
                  <a:pt x="43" y="308"/>
                </a:lnTo>
                <a:lnTo>
                  <a:pt x="44" y="309"/>
                </a:lnTo>
                <a:lnTo>
                  <a:pt x="46" y="316"/>
                </a:lnTo>
                <a:lnTo>
                  <a:pt x="55" y="342"/>
                </a:lnTo>
                <a:lnTo>
                  <a:pt x="66" y="381"/>
                </a:lnTo>
                <a:lnTo>
                  <a:pt x="49" y="422"/>
                </a:lnTo>
                <a:lnTo>
                  <a:pt x="49" y="422"/>
                </a:lnTo>
                <a:lnTo>
                  <a:pt x="39" y="389"/>
                </a:lnTo>
                <a:lnTo>
                  <a:pt x="32" y="364"/>
                </a:lnTo>
                <a:lnTo>
                  <a:pt x="29" y="355"/>
                </a:lnTo>
                <a:lnTo>
                  <a:pt x="28" y="351"/>
                </a:lnTo>
                <a:lnTo>
                  <a:pt x="28" y="351"/>
                </a:lnTo>
                <a:lnTo>
                  <a:pt x="30" y="342"/>
                </a:lnTo>
                <a:lnTo>
                  <a:pt x="34" y="330"/>
                </a:lnTo>
                <a:lnTo>
                  <a:pt x="43" y="308"/>
                </a:lnTo>
                <a:lnTo>
                  <a:pt x="43" y="308"/>
                </a:lnTo>
                <a:close/>
                <a:moveTo>
                  <a:pt x="89" y="405"/>
                </a:moveTo>
                <a:lnTo>
                  <a:pt x="89" y="405"/>
                </a:lnTo>
                <a:lnTo>
                  <a:pt x="89" y="405"/>
                </a:lnTo>
                <a:lnTo>
                  <a:pt x="89" y="405"/>
                </a:lnTo>
                <a:lnTo>
                  <a:pt x="92" y="407"/>
                </a:lnTo>
                <a:lnTo>
                  <a:pt x="97" y="418"/>
                </a:lnTo>
                <a:lnTo>
                  <a:pt x="105" y="434"/>
                </a:lnTo>
                <a:lnTo>
                  <a:pt x="113" y="448"/>
                </a:lnTo>
                <a:lnTo>
                  <a:pt x="113" y="448"/>
                </a:lnTo>
                <a:lnTo>
                  <a:pt x="116" y="454"/>
                </a:lnTo>
                <a:lnTo>
                  <a:pt x="120" y="462"/>
                </a:lnTo>
                <a:lnTo>
                  <a:pt x="126" y="481"/>
                </a:lnTo>
                <a:lnTo>
                  <a:pt x="132" y="504"/>
                </a:lnTo>
                <a:lnTo>
                  <a:pt x="132" y="504"/>
                </a:lnTo>
                <a:lnTo>
                  <a:pt x="124" y="521"/>
                </a:lnTo>
                <a:lnTo>
                  <a:pt x="118" y="533"/>
                </a:lnTo>
                <a:lnTo>
                  <a:pt x="115" y="537"/>
                </a:lnTo>
                <a:lnTo>
                  <a:pt x="113" y="540"/>
                </a:lnTo>
                <a:lnTo>
                  <a:pt x="113" y="540"/>
                </a:lnTo>
                <a:lnTo>
                  <a:pt x="110" y="536"/>
                </a:lnTo>
                <a:lnTo>
                  <a:pt x="105" y="527"/>
                </a:lnTo>
                <a:lnTo>
                  <a:pt x="91" y="500"/>
                </a:lnTo>
                <a:lnTo>
                  <a:pt x="77" y="471"/>
                </a:lnTo>
                <a:lnTo>
                  <a:pt x="72" y="460"/>
                </a:lnTo>
                <a:lnTo>
                  <a:pt x="71" y="452"/>
                </a:lnTo>
                <a:lnTo>
                  <a:pt x="71" y="452"/>
                </a:lnTo>
                <a:lnTo>
                  <a:pt x="71" y="446"/>
                </a:lnTo>
                <a:lnTo>
                  <a:pt x="73" y="440"/>
                </a:lnTo>
                <a:lnTo>
                  <a:pt x="80" y="427"/>
                </a:lnTo>
                <a:lnTo>
                  <a:pt x="87" y="413"/>
                </a:lnTo>
                <a:lnTo>
                  <a:pt x="89" y="408"/>
                </a:lnTo>
                <a:lnTo>
                  <a:pt x="89" y="405"/>
                </a:lnTo>
                <a:lnTo>
                  <a:pt x="89" y="40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3">
            <a:extLst>
              <a:ext uri="{FF2B5EF4-FFF2-40B4-BE49-F238E27FC236}">
                <a16:creationId xmlns:a16="http://schemas.microsoft.com/office/drawing/2014/main" id="{C0FFA0AE-21EE-4AC0-AEA1-07581A6BCAFA}"/>
              </a:ext>
            </a:extLst>
          </p:cNvPr>
          <p:cNvSpPr>
            <a:spLocks noEditPoints="1"/>
          </p:cNvSpPr>
          <p:nvPr/>
        </p:nvSpPr>
        <p:spPr bwMode="auto">
          <a:xfrm>
            <a:off x="1044167" y="2775012"/>
            <a:ext cx="412464" cy="1593730"/>
          </a:xfrm>
          <a:custGeom>
            <a:avLst/>
            <a:gdLst>
              <a:gd name="T0" fmla="*/ 279 w 463"/>
              <a:gd name="T1" fmla="*/ 21 h 1789"/>
              <a:gd name="T2" fmla="*/ 270 w 463"/>
              <a:gd name="T3" fmla="*/ 6 h 1789"/>
              <a:gd name="T4" fmla="*/ 266 w 463"/>
              <a:gd name="T5" fmla="*/ 33 h 1789"/>
              <a:gd name="T6" fmla="*/ 258 w 463"/>
              <a:gd name="T7" fmla="*/ 36 h 1789"/>
              <a:gd name="T8" fmla="*/ 264 w 463"/>
              <a:gd name="T9" fmla="*/ 99 h 1789"/>
              <a:gd name="T10" fmla="*/ 266 w 463"/>
              <a:gd name="T11" fmla="*/ 123 h 1789"/>
              <a:gd name="T12" fmla="*/ 228 w 463"/>
              <a:gd name="T13" fmla="*/ 260 h 1789"/>
              <a:gd name="T14" fmla="*/ 218 w 463"/>
              <a:gd name="T15" fmla="*/ 322 h 1789"/>
              <a:gd name="T16" fmla="*/ 233 w 463"/>
              <a:gd name="T17" fmla="*/ 479 h 1789"/>
              <a:gd name="T18" fmla="*/ 236 w 463"/>
              <a:gd name="T19" fmla="*/ 524 h 1789"/>
              <a:gd name="T20" fmla="*/ 178 w 463"/>
              <a:gd name="T21" fmla="*/ 638 h 1789"/>
              <a:gd name="T22" fmla="*/ 172 w 463"/>
              <a:gd name="T23" fmla="*/ 738 h 1789"/>
              <a:gd name="T24" fmla="*/ 157 w 463"/>
              <a:gd name="T25" fmla="*/ 806 h 1789"/>
              <a:gd name="T26" fmla="*/ 156 w 463"/>
              <a:gd name="T27" fmla="*/ 855 h 1789"/>
              <a:gd name="T28" fmla="*/ 147 w 463"/>
              <a:gd name="T29" fmla="*/ 930 h 1789"/>
              <a:gd name="T30" fmla="*/ 135 w 463"/>
              <a:gd name="T31" fmla="*/ 1084 h 1789"/>
              <a:gd name="T32" fmla="*/ 151 w 463"/>
              <a:gd name="T33" fmla="*/ 1310 h 1789"/>
              <a:gd name="T34" fmla="*/ 131 w 463"/>
              <a:gd name="T35" fmla="*/ 1367 h 1789"/>
              <a:gd name="T36" fmla="*/ 97 w 463"/>
              <a:gd name="T37" fmla="*/ 1474 h 1789"/>
              <a:gd name="T38" fmla="*/ 79 w 463"/>
              <a:gd name="T39" fmla="*/ 1534 h 1789"/>
              <a:gd name="T40" fmla="*/ 50 w 463"/>
              <a:gd name="T41" fmla="*/ 1593 h 1789"/>
              <a:gd name="T42" fmla="*/ 1 w 463"/>
              <a:gd name="T43" fmla="*/ 1678 h 1789"/>
              <a:gd name="T44" fmla="*/ 6 w 463"/>
              <a:gd name="T45" fmla="*/ 1705 h 1789"/>
              <a:gd name="T46" fmla="*/ 12 w 463"/>
              <a:gd name="T47" fmla="*/ 1721 h 1789"/>
              <a:gd name="T48" fmla="*/ 32 w 463"/>
              <a:gd name="T49" fmla="*/ 1707 h 1789"/>
              <a:gd name="T50" fmla="*/ 97 w 463"/>
              <a:gd name="T51" fmla="*/ 1619 h 1789"/>
              <a:gd name="T52" fmla="*/ 139 w 463"/>
              <a:gd name="T53" fmla="*/ 1550 h 1789"/>
              <a:gd name="T54" fmla="*/ 163 w 463"/>
              <a:gd name="T55" fmla="*/ 1550 h 1789"/>
              <a:gd name="T56" fmla="*/ 158 w 463"/>
              <a:gd name="T57" fmla="*/ 1586 h 1789"/>
              <a:gd name="T58" fmla="*/ 156 w 463"/>
              <a:gd name="T59" fmla="*/ 1605 h 1789"/>
              <a:gd name="T60" fmla="*/ 135 w 463"/>
              <a:gd name="T61" fmla="*/ 1715 h 1789"/>
              <a:gd name="T62" fmla="*/ 117 w 463"/>
              <a:gd name="T63" fmla="*/ 1780 h 1789"/>
              <a:gd name="T64" fmla="*/ 152 w 463"/>
              <a:gd name="T65" fmla="*/ 1789 h 1789"/>
              <a:gd name="T66" fmla="*/ 200 w 463"/>
              <a:gd name="T67" fmla="*/ 1765 h 1789"/>
              <a:gd name="T68" fmla="*/ 264 w 463"/>
              <a:gd name="T69" fmla="*/ 1711 h 1789"/>
              <a:gd name="T70" fmla="*/ 255 w 463"/>
              <a:gd name="T71" fmla="*/ 1689 h 1789"/>
              <a:gd name="T72" fmla="*/ 237 w 463"/>
              <a:gd name="T73" fmla="*/ 1581 h 1789"/>
              <a:gd name="T74" fmla="*/ 238 w 463"/>
              <a:gd name="T75" fmla="*/ 1427 h 1789"/>
              <a:gd name="T76" fmla="*/ 239 w 463"/>
              <a:gd name="T77" fmla="*/ 1370 h 1789"/>
              <a:gd name="T78" fmla="*/ 286 w 463"/>
              <a:gd name="T79" fmla="*/ 1171 h 1789"/>
              <a:gd name="T80" fmla="*/ 394 w 463"/>
              <a:gd name="T81" fmla="*/ 1010 h 1789"/>
              <a:gd name="T82" fmla="*/ 407 w 463"/>
              <a:gd name="T83" fmla="*/ 989 h 1789"/>
              <a:gd name="T84" fmla="*/ 430 w 463"/>
              <a:gd name="T85" fmla="*/ 889 h 1789"/>
              <a:gd name="T86" fmla="*/ 454 w 463"/>
              <a:gd name="T87" fmla="*/ 863 h 1789"/>
              <a:gd name="T88" fmla="*/ 460 w 463"/>
              <a:gd name="T89" fmla="*/ 826 h 1789"/>
              <a:gd name="T90" fmla="*/ 422 w 463"/>
              <a:gd name="T91" fmla="*/ 815 h 1789"/>
              <a:gd name="T92" fmla="*/ 399 w 463"/>
              <a:gd name="T93" fmla="*/ 785 h 1789"/>
              <a:gd name="T94" fmla="*/ 415 w 463"/>
              <a:gd name="T95" fmla="*/ 663 h 1789"/>
              <a:gd name="T96" fmla="*/ 438 w 463"/>
              <a:gd name="T97" fmla="*/ 565 h 1789"/>
              <a:gd name="T98" fmla="*/ 448 w 463"/>
              <a:gd name="T99" fmla="*/ 286 h 1789"/>
              <a:gd name="T100" fmla="*/ 361 w 463"/>
              <a:gd name="T101" fmla="*/ 153 h 1789"/>
              <a:gd name="T102" fmla="*/ 320 w 463"/>
              <a:gd name="T103" fmla="*/ 71 h 1789"/>
              <a:gd name="T104" fmla="*/ 299 w 463"/>
              <a:gd name="T105" fmla="*/ 0 h 1789"/>
              <a:gd name="T106" fmla="*/ 298 w 463"/>
              <a:gd name="T107" fmla="*/ 18 h 1789"/>
              <a:gd name="T108" fmla="*/ 288 w 463"/>
              <a:gd name="T109" fmla="*/ 12 h 1789"/>
              <a:gd name="T110" fmla="*/ 344 w 463"/>
              <a:gd name="T111" fmla="*/ 220 h 1789"/>
              <a:gd name="T112" fmla="*/ 389 w 463"/>
              <a:gd name="T113" fmla="*/ 328 h 1789"/>
              <a:gd name="T114" fmla="*/ 361 w 463"/>
              <a:gd name="T115" fmla="*/ 344 h 1789"/>
              <a:gd name="T116" fmla="*/ 335 w 463"/>
              <a:gd name="T117" fmla="*/ 330 h 1789"/>
              <a:gd name="T118" fmla="*/ 279 w 463"/>
              <a:gd name="T119" fmla="*/ 269 h 1789"/>
              <a:gd name="T120" fmla="*/ 308 w 463"/>
              <a:gd name="T121" fmla="*/ 142 h 1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63" h="1789">
                <a:moveTo>
                  <a:pt x="290" y="54"/>
                </a:moveTo>
                <a:lnTo>
                  <a:pt x="290" y="54"/>
                </a:lnTo>
                <a:lnTo>
                  <a:pt x="285" y="41"/>
                </a:lnTo>
                <a:lnTo>
                  <a:pt x="281" y="29"/>
                </a:lnTo>
                <a:lnTo>
                  <a:pt x="279" y="21"/>
                </a:lnTo>
                <a:lnTo>
                  <a:pt x="279" y="21"/>
                </a:lnTo>
                <a:lnTo>
                  <a:pt x="276" y="10"/>
                </a:lnTo>
                <a:lnTo>
                  <a:pt x="274" y="6"/>
                </a:lnTo>
                <a:lnTo>
                  <a:pt x="272" y="5"/>
                </a:lnTo>
                <a:lnTo>
                  <a:pt x="271" y="5"/>
                </a:lnTo>
                <a:lnTo>
                  <a:pt x="271" y="5"/>
                </a:lnTo>
                <a:lnTo>
                  <a:pt x="270" y="6"/>
                </a:lnTo>
                <a:lnTo>
                  <a:pt x="269" y="9"/>
                </a:lnTo>
                <a:lnTo>
                  <a:pt x="268" y="14"/>
                </a:lnTo>
                <a:lnTo>
                  <a:pt x="266" y="20"/>
                </a:lnTo>
                <a:lnTo>
                  <a:pt x="266" y="23"/>
                </a:lnTo>
                <a:lnTo>
                  <a:pt x="266" y="23"/>
                </a:lnTo>
                <a:lnTo>
                  <a:pt x="266" y="33"/>
                </a:lnTo>
                <a:lnTo>
                  <a:pt x="266" y="41"/>
                </a:lnTo>
                <a:lnTo>
                  <a:pt x="266" y="41"/>
                </a:lnTo>
                <a:lnTo>
                  <a:pt x="263" y="36"/>
                </a:lnTo>
                <a:lnTo>
                  <a:pt x="261" y="34"/>
                </a:lnTo>
                <a:lnTo>
                  <a:pt x="260" y="34"/>
                </a:lnTo>
                <a:lnTo>
                  <a:pt x="258" y="36"/>
                </a:lnTo>
                <a:lnTo>
                  <a:pt x="258" y="38"/>
                </a:lnTo>
                <a:lnTo>
                  <a:pt x="258" y="38"/>
                </a:lnTo>
                <a:lnTo>
                  <a:pt x="256" y="43"/>
                </a:lnTo>
                <a:lnTo>
                  <a:pt x="258" y="50"/>
                </a:lnTo>
                <a:lnTo>
                  <a:pt x="260" y="70"/>
                </a:lnTo>
                <a:lnTo>
                  <a:pt x="264" y="99"/>
                </a:lnTo>
                <a:lnTo>
                  <a:pt x="264" y="99"/>
                </a:lnTo>
                <a:lnTo>
                  <a:pt x="265" y="103"/>
                </a:lnTo>
                <a:lnTo>
                  <a:pt x="266" y="108"/>
                </a:lnTo>
                <a:lnTo>
                  <a:pt x="268" y="114"/>
                </a:lnTo>
                <a:lnTo>
                  <a:pt x="266" y="123"/>
                </a:lnTo>
                <a:lnTo>
                  <a:pt x="266" y="123"/>
                </a:lnTo>
                <a:lnTo>
                  <a:pt x="264" y="146"/>
                </a:lnTo>
                <a:lnTo>
                  <a:pt x="261" y="158"/>
                </a:lnTo>
                <a:lnTo>
                  <a:pt x="259" y="171"/>
                </a:lnTo>
                <a:lnTo>
                  <a:pt x="259" y="171"/>
                </a:lnTo>
                <a:lnTo>
                  <a:pt x="241" y="225"/>
                </a:lnTo>
                <a:lnTo>
                  <a:pt x="228" y="260"/>
                </a:lnTo>
                <a:lnTo>
                  <a:pt x="225" y="275"/>
                </a:lnTo>
                <a:lnTo>
                  <a:pt x="222" y="286"/>
                </a:lnTo>
                <a:lnTo>
                  <a:pt x="222" y="286"/>
                </a:lnTo>
                <a:lnTo>
                  <a:pt x="220" y="301"/>
                </a:lnTo>
                <a:lnTo>
                  <a:pt x="218" y="311"/>
                </a:lnTo>
                <a:lnTo>
                  <a:pt x="218" y="322"/>
                </a:lnTo>
                <a:lnTo>
                  <a:pt x="222" y="335"/>
                </a:lnTo>
                <a:lnTo>
                  <a:pt x="222" y="335"/>
                </a:lnTo>
                <a:lnTo>
                  <a:pt x="223" y="347"/>
                </a:lnTo>
                <a:lnTo>
                  <a:pt x="226" y="367"/>
                </a:lnTo>
                <a:lnTo>
                  <a:pt x="229" y="414"/>
                </a:lnTo>
                <a:lnTo>
                  <a:pt x="233" y="479"/>
                </a:lnTo>
                <a:lnTo>
                  <a:pt x="233" y="479"/>
                </a:lnTo>
                <a:lnTo>
                  <a:pt x="236" y="503"/>
                </a:lnTo>
                <a:lnTo>
                  <a:pt x="237" y="517"/>
                </a:lnTo>
                <a:lnTo>
                  <a:pt x="237" y="522"/>
                </a:lnTo>
                <a:lnTo>
                  <a:pt x="236" y="524"/>
                </a:lnTo>
                <a:lnTo>
                  <a:pt x="236" y="524"/>
                </a:lnTo>
                <a:lnTo>
                  <a:pt x="222" y="551"/>
                </a:lnTo>
                <a:lnTo>
                  <a:pt x="205" y="583"/>
                </a:lnTo>
                <a:lnTo>
                  <a:pt x="205" y="583"/>
                </a:lnTo>
                <a:lnTo>
                  <a:pt x="198" y="596"/>
                </a:lnTo>
                <a:lnTo>
                  <a:pt x="188" y="617"/>
                </a:lnTo>
                <a:lnTo>
                  <a:pt x="178" y="638"/>
                </a:lnTo>
                <a:lnTo>
                  <a:pt x="175" y="646"/>
                </a:lnTo>
                <a:lnTo>
                  <a:pt x="174" y="652"/>
                </a:lnTo>
                <a:lnTo>
                  <a:pt x="174" y="652"/>
                </a:lnTo>
                <a:lnTo>
                  <a:pt x="175" y="669"/>
                </a:lnTo>
                <a:lnTo>
                  <a:pt x="174" y="700"/>
                </a:lnTo>
                <a:lnTo>
                  <a:pt x="172" y="738"/>
                </a:lnTo>
                <a:lnTo>
                  <a:pt x="169" y="757"/>
                </a:lnTo>
                <a:lnTo>
                  <a:pt x="168" y="774"/>
                </a:lnTo>
                <a:lnTo>
                  <a:pt x="168" y="774"/>
                </a:lnTo>
                <a:lnTo>
                  <a:pt x="164" y="788"/>
                </a:lnTo>
                <a:lnTo>
                  <a:pt x="161" y="799"/>
                </a:lnTo>
                <a:lnTo>
                  <a:pt x="157" y="806"/>
                </a:lnTo>
                <a:lnTo>
                  <a:pt x="153" y="811"/>
                </a:lnTo>
                <a:lnTo>
                  <a:pt x="147" y="817"/>
                </a:lnTo>
                <a:lnTo>
                  <a:pt x="146" y="820"/>
                </a:lnTo>
                <a:lnTo>
                  <a:pt x="146" y="824"/>
                </a:lnTo>
                <a:lnTo>
                  <a:pt x="146" y="824"/>
                </a:lnTo>
                <a:lnTo>
                  <a:pt x="156" y="855"/>
                </a:lnTo>
                <a:lnTo>
                  <a:pt x="161" y="871"/>
                </a:lnTo>
                <a:lnTo>
                  <a:pt x="163" y="880"/>
                </a:lnTo>
                <a:lnTo>
                  <a:pt x="163" y="880"/>
                </a:lnTo>
                <a:lnTo>
                  <a:pt x="155" y="902"/>
                </a:lnTo>
                <a:lnTo>
                  <a:pt x="148" y="920"/>
                </a:lnTo>
                <a:lnTo>
                  <a:pt x="147" y="930"/>
                </a:lnTo>
                <a:lnTo>
                  <a:pt x="146" y="939"/>
                </a:lnTo>
                <a:lnTo>
                  <a:pt x="146" y="939"/>
                </a:lnTo>
                <a:lnTo>
                  <a:pt x="144" y="970"/>
                </a:lnTo>
                <a:lnTo>
                  <a:pt x="140" y="1014"/>
                </a:lnTo>
                <a:lnTo>
                  <a:pt x="135" y="1062"/>
                </a:lnTo>
                <a:lnTo>
                  <a:pt x="135" y="1084"/>
                </a:lnTo>
                <a:lnTo>
                  <a:pt x="135" y="1102"/>
                </a:lnTo>
                <a:lnTo>
                  <a:pt x="135" y="1102"/>
                </a:lnTo>
                <a:lnTo>
                  <a:pt x="139" y="1157"/>
                </a:lnTo>
                <a:lnTo>
                  <a:pt x="146" y="1236"/>
                </a:lnTo>
                <a:lnTo>
                  <a:pt x="150" y="1275"/>
                </a:lnTo>
                <a:lnTo>
                  <a:pt x="151" y="1310"/>
                </a:lnTo>
                <a:lnTo>
                  <a:pt x="151" y="1335"/>
                </a:lnTo>
                <a:lnTo>
                  <a:pt x="150" y="1343"/>
                </a:lnTo>
                <a:lnTo>
                  <a:pt x="148" y="1348"/>
                </a:lnTo>
                <a:lnTo>
                  <a:pt x="148" y="1348"/>
                </a:lnTo>
                <a:lnTo>
                  <a:pt x="140" y="1357"/>
                </a:lnTo>
                <a:lnTo>
                  <a:pt x="131" y="1367"/>
                </a:lnTo>
                <a:lnTo>
                  <a:pt x="128" y="1373"/>
                </a:lnTo>
                <a:lnTo>
                  <a:pt x="123" y="1381"/>
                </a:lnTo>
                <a:lnTo>
                  <a:pt x="119" y="1389"/>
                </a:lnTo>
                <a:lnTo>
                  <a:pt x="115" y="1399"/>
                </a:lnTo>
                <a:lnTo>
                  <a:pt x="115" y="1399"/>
                </a:lnTo>
                <a:lnTo>
                  <a:pt x="97" y="1474"/>
                </a:lnTo>
                <a:lnTo>
                  <a:pt x="85" y="1524"/>
                </a:lnTo>
                <a:lnTo>
                  <a:pt x="85" y="1524"/>
                </a:lnTo>
                <a:lnTo>
                  <a:pt x="83" y="1526"/>
                </a:lnTo>
                <a:lnTo>
                  <a:pt x="81" y="1528"/>
                </a:lnTo>
                <a:lnTo>
                  <a:pt x="79" y="1534"/>
                </a:lnTo>
                <a:lnTo>
                  <a:pt x="79" y="1534"/>
                </a:lnTo>
                <a:lnTo>
                  <a:pt x="76" y="1541"/>
                </a:lnTo>
                <a:lnTo>
                  <a:pt x="74" y="1550"/>
                </a:lnTo>
                <a:lnTo>
                  <a:pt x="70" y="1560"/>
                </a:lnTo>
                <a:lnTo>
                  <a:pt x="64" y="1572"/>
                </a:lnTo>
                <a:lnTo>
                  <a:pt x="64" y="1572"/>
                </a:lnTo>
                <a:lnTo>
                  <a:pt x="50" y="1593"/>
                </a:lnTo>
                <a:lnTo>
                  <a:pt x="31" y="1621"/>
                </a:lnTo>
                <a:lnTo>
                  <a:pt x="13" y="1648"/>
                </a:lnTo>
                <a:lnTo>
                  <a:pt x="5" y="1662"/>
                </a:lnTo>
                <a:lnTo>
                  <a:pt x="5" y="1662"/>
                </a:lnTo>
                <a:lnTo>
                  <a:pt x="2" y="1668"/>
                </a:lnTo>
                <a:lnTo>
                  <a:pt x="1" y="1678"/>
                </a:lnTo>
                <a:lnTo>
                  <a:pt x="0" y="1688"/>
                </a:lnTo>
                <a:lnTo>
                  <a:pt x="1" y="1692"/>
                </a:lnTo>
                <a:lnTo>
                  <a:pt x="2" y="1697"/>
                </a:lnTo>
                <a:lnTo>
                  <a:pt x="2" y="1697"/>
                </a:lnTo>
                <a:lnTo>
                  <a:pt x="5" y="1701"/>
                </a:lnTo>
                <a:lnTo>
                  <a:pt x="6" y="1705"/>
                </a:lnTo>
                <a:lnTo>
                  <a:pt x="6" y="1712"/>
                </a:lnTo>
                <a:lnTo>
                  <a:pt x="7" y="1718"/>
                </a:lnTo>
                <a:lnTo>
                  <a:pt x="9" y="1719"/>
                </a:lnTo>
                <a:lnTo>
                  <a:pt x="10" y="1721"/>
                </a:lnTo>
                <a:lnTo>
                  <a:pt x="10" y="1721"/>
                </a:lnTo>
                <a:lnTo>
                  <a:pt x="12" y="1721"/>
                </a:lnTo>
                <a:lnTo>
                  <a:pt x="13" y="1719"/>
                </a:lnTo>
                <a:lnTo>
                  <a:pt x="17" y="1716"/>
                </a:lnTo>
                <a:lnTo>
                  <a:pt x="21" y="1711"/>
                </a:lnTo>
                <a:lnTo>
                  <a:pt x="21" y="1711"/>
                </a:lnTo>
                <a:lnTo>
                  <a:pt x="26" y="1710"/>
                </a:lnTo>
                <a:lnTo>
                  <a:pt x="32" y="1707"/>
                </a:lnTo>
                <a:lnTo>
                  <a:pt x="40" y="1701"/>
                </a:lnTo>
                <a:lnTo>
                  <a:pt x="40" y="1701"/>
                </a:lnTo>
                <a:lnTo>
                  <a:pt x="45" y="1696"/>
                </a:lnTo>
                <a:lnTo>
                  <a:pt x="53" y="1686"/>
                </a:lnTo>
                <a:lnTo>
                  <a:pt x="70" y="1662"/>
                </a:lnTo>
                <a:lnTo>
                  <a:pt x="97" y="1619"/>
                </a:lnTo>
                <a:lnTo>
                  <a:pt x="97" y="1619"/>
                </a:lnTo>
                <a:lnTo>
                  <a:pt x="117" y="1587"/>
                </a:lnTo>
                <a:lnTo>
                  <a:pt x="133" y="1562"/>
                </a:lnTo>
                <a:lnTo>
                  <a:pt x="133" y="1562"/>
                </a:lnTo>
                <a:lnTo>
                  <a:pt x="139" y="1550"/>
                </a:lnTo>
                <a:lnTo>
                  <a:pt x="139" y="1550"/>
                </a:lnTo>
                <a:lnTo>
                  <a:pt x="150" y="1533"/>
                </a:lnTo>
                <a:lnTo>
                  <a:pt x="156" y="1522"/>
                </a:lnTo>
                <a:lnTo>
                  <a:pt x="158" y="1516"/>
                </a:lnTo>
                <a:lnTo>
                  <a:pt x="158" y="1516"/>
                </a:lnTo>
                <a:lnTo>
                  <a:pt x="163" y="1550"/>
                </a:lnTo>
                <a:lnTo>
                  <a:pt x="163" y="1550"/>
                </a:lnTo>
                <a:lnTo>
                  <a:pt x="166" y="1577"/>
                </a:lnTo>
                <a:lnTo>
                  <a:pt x="166" y="1577"/>
                </a:lnTo>
                <a:lnTo>
                  <a:pt x="162" y="1581"/>
                </a:lnTo>
                <a:lnTo>
                  <a:pt x="160" y="1583"/>
                </a:lnTo>
                <a:lnTo>
                  <a:pt x="158" y="1586"/>
                </a:lnTo>
                <a:lnTo>
                  <a:pt x="158" y="1586"/>
                </a:lnTo>
                <a:lnTo>
                  <a:pt x="158" y="1587"/>
                </a:lnTo>
                <a:lnTo>
                  <a:pt x="158" y="1586"/>
                </a:lnTo>
                <a:lnTo>
                  <a:pt x="158" y="1586"/>
                </a:lnTo>
                <a:lnTo>
                  <a:pt x="157" y="1586"/>
                </a:lnTo>
                <a:lnTo>
                  <a:pt x="157" y="1591"/>
                </a:lnTo>
                <a:lnTo>
                  <a:pt x="156" y="1605"/>
                </a:lnTo>
                <a:lnTo>
                  <a:pt x="156" y="1605"/>
                </a:lnTo>
                <a:lnTo>
                  <a:pt x="153" y="1651"/>
                </a:lnTo>
                <a:lnTo>
                  <a:pt x="152" y="1670"/>
                </a:lnTo>
                <a:lnTo>
                  <a:pt x="151" y="1680"/>
                </a:lnTo>
                <a:lnTo>
                  <a:pt x="151" y="1680"/>
                </a:lnTo>
                <a:lnTo>
                  <a:pt x="135" y="1715"/>
                </a:lnTo>
                <a:lnTo>
                  <a:pt x="118" y="1751"/>
                </a:lnTo>
                <a:lnTo>
                  <a:pt x="118" y="1751"/>
                </a:lnTo>
                <a:lnTo>
                  <a:pt x="115" y="1759"/>
                </a:lnTo>
                <a:lnTo>
                  <a:pt x="114" y="1769"/>
                </a:lnTo>
                <a:lnTo>
                  <a:pt x="115" y="1777"/>
                </a:lnTo>
                <a:lnTo>
                  <a:pt x="117" y="1780"/>
                </a:lnTo>
                <a:lnTo>
                  <a:pt x="118" y="1782"/>
                </a:lnTo>
                <a:lnTo>
                  <a:pt x="118" y="1782"/>
                </a:lnTo>
                <a:lnTo>
                  <a:pt x="125" y="1784"/>
                </a:lnTo>
                <a:lnTo>
                  <a:pt x="136" y="1787"/>
                </a:lnTo>
                <a:lnTo>
                  <a:pt x="148" y="1789"/>
                </a:lnTo>
                <a:lnTo>
                  <a:pt x="152" y="1789"/>
                </a:lnTo>
                <a:lnTo>
                  <a:pt x="156" y="1789"/>
                </a:lnTo>
                <a:lnTo>
                  <a:pt x="156" y="1789"/>
                </a:lnTo>
                <a:lnTo>
                  <a:pt x="187" y="1775"/>
                </a:lnTo>
                <a:lnTo>
                  <a:pt x="187" y="1775"/>
                </a:lnTo>
                <a:lnTo>
                  <a:pt x="194" y="1770"/>
                </a:lnTo>
                <a:lnTo>
                  <a:pt x="200" y="1765"/>
                </a:lnTo>
                <a:lnTo>
                  <a:pt x="200" y="1765"/>
                </a:lnTo>
                <a:lnTo>
                  <a:pt x="228" y="1744"/>
                </a:lnTo>
                <a:lnTo>
                  <a:pt x="228" y="1744"/>
                </a:lnTo>
                <a:lnTo>
                  <a:pt x="238" y="1737"/>
                </a:lnTo>
                <a:lnTo>
                  <a:pt x="250" y="1726"/>
                </a:lnTo>
                <a:lnTo>
                  <a:pt x="264" y="1711"/>
                </a:lnTo>
                <a:lnTo>
                  <a:pt x="264" y="1711"/>
                </a:lnTo>
                <a:lnTo>
                  <a:pt x="261" y="1707"/>
                </a:lnTo>
                <a:lnTo>
                  <a:pt x="259" y="1703"/>
                </a:lnTo>
                <a:lnTo>
                  <a:pt x="258" y="1700"/>
                </a:lnTo>
                <a:lnTo>
                  <a:pt x="258" y="1700"/>
                </a:lnTo>
                <a:lnTo>
                  <a:pt x="255" y="1689"/>
                </a:lnTo>
                <a:lnTo>
                  <a:pt x="253" y="1678"/>
                </a:lnTo>
                <a:lnTo>
                  <a:pt x="253" y="1678"/>
                </a:lnTo>
                <a:lnTo>
                  <a:pt x="243" y="1640"/>
                </a:lnTo>
                <a:lnTo>
                  <a:pt x="243" y="1640"/>
                </a:lnTo>
                <a:lnTo>
                  <a:pt x="239" y="1605"/>
                </a:lnTo>
                <a:lnTo>
                  <a:pt x="237" y="1581"/>
                </a:lnTo>
                <a:lnTo>
                  <a:pt x="234" y="1572"/>
                </a:lnTo>
                <a:lnTo>
                  <a:pt x="233" y="1567"/>
                </a:lnTo>
                <a:lnTo>
                  <a:pt x="233" y="1567"/>
                </a:lnTo>
                <a:lnTo>
                  <a:pt x="227" y="1557"/>
                </a:lnTo>
                <a:lnTo>
                  <a:pt x="227" y="1557"/>
                </a:lnTo>
                <a:lnTo>
                  <a:pt x="238" y="1427"/>
                </a:lnTo>
                <a:lnTo>
                  <a:pt x="238" y="1427"/>
                </a:lnTo>
                <a:lnTo>
                  <a:pt x="238" y="1413"/>
                </a:lnTo>
                <a:lnTo>
                  <a:pt x="238" y="1400"/>
                </a:lnTo>
                <a:lnTo>
                  <a:pt x="238" y="1388"/>
                </a:lnTo>
                <a:lnTo>
                  <a:pt x="238" y="1388"/>
                </a:lnTo>
                <a:lnTo>
                  <a:pt x="239" y="1370"/>
                </a:lnTo>
                <a:lnTo>
                  <a:pt x="239" y="1349"/>
                </a:lnTo>
                <a:lnTo>
                  <a:pt x="238" y="1322"/>
                </a:lnTo>
                <a:lnTo>
                  <a:pt x="238" y="1322"/>
                </a:lnTo>
                <a:lnTo>
                  <a:pt x="261" y="1247"/>
                </a:lnTo>
                <a:lnTo>
                  <a:pt x="279" y="1192"/>
                </a:lnTo>
                <a:lnTo>
                  <a:pt x="286" y="1171"/>
                </a:lnTo>
                <a:lnTo>
                  <a:pt x="290" y="1159"/>
                </a:lnTo>
                <a:lnTo>
                  <a:pt x="290" y="1159"/>
                </a:lnTo>
                <a:lnTo>
                  <a:pt x="309" y="1129"/>
                </a:lnTo>
                <a:lnTo>
                  <a:pt x="345" y="1080"/>
                </a:lnTo>
                <a:lnTo>
                  <a:pt x="378" y="1033"/>
                </a:lnTo>
                <a:lnTo>
                  <a:pt x="394" y="1010"/>
                </a:lnTo>
                <a:lnTo>
                  <a:pt x="394" y="1010"/>
                </a:lnTo>
                <a:lnTo>
                  <a:pt x="398" y="1006"/>
                </a:lnTo>
                <a:lnTo>
                  <a:pt x="401" y="1001"/>
                </a:lnTo>
                <a:lnTo>
                  <a:pt x="406" y="997"/>
                </a:lnTo>
                <a:lnTo>
                  <a:pt x="407" y="993"/>
                </a:lnTo>
                <a:lnTo>
                  <a:pt x="407" y="989"/>
                </a:lnTo>
                <a:lnTo>
                  <a:pt x="407" y="989"/>
                </a:lnTo>
                <a:lnTo>
                  <a:pt x="406" y="923"/>
                </a:lnTo>
                <a:lnTo>
                  <a:pt x="406" y="923"/>
                </a:lnTo>
                <a:lnTo>
                  <a:pt x="409" y="916"/>
                </a:lnTo>
                <a:lnTo>
                  <a:pt x="418" y="902"/>
                </a:lnTo>
                <a:lnTo>
                  <a:pt x="430" y="889"/>
                </a:lnTo>
                <a:lnTo>
                  <a:pt x="436" y="884"/>
                </a:lnTo>
                <a:lnTo>
                  <a:pt x="441" y="880"/>
                </a:lnTo>
                <a:lnTo>
                  <a:pt x="441" y="880"/>
                </a:lnTo>
                <a:lnTo>
                  <a:pt x="445" y="876"/>
                </a:lnTo>
                <a:lnTo>
                  <a:pt x="450" y="870"/>
                </a:lnTo>
                <a:lnTo>
                  <a:pt x="454" y="863"/>
                </a:lnTo>
                <a:lnTo>
                  <a:pt x="458" y="853"/>
                </a:lnTo>
                <a:lnTo>
                  <a:pt x="461" y="837"/>
                </a:lnTo>
                <a:lnTo>
                  <a:pt x="463" y="831"/>
                </a:lnTo>
                <a:lnTo>
                  <a:pt x="463" y="828"/>
                </a:lnTo>
                <a:lnTo>
                  <a:pt x="463" y="828"/>
                </a:lnTo>
                <a:lnTo>
                  <a:pt x="460" y="826"/>
                </a:lnTo>
                <a:lnTo>
                  <a:pt x="457" y="825"/>
                </a:lnTo>
                <a:lnTo>
                  <a:pt x="445" y="821"/>
                </a:lnTo>
                <a:lnTo>
                  <a:pt x="445" y="821"/>
                </a:lnTo>
                <a:lnTo>
                  <a:pt x="433" y="819"/>
                </a:lnTo>
                <a:lnTo>
                  <a:pt x="427" y="817"/>
                </a:lnTo>
                <a:lnTo>
                  <a:pt x="422" y="815"/>
                </a:lnTo>
                <a:lnTo>
                  <a:pt x="422" y="815"/>
                </a:lnTo>
                <a:lnTo>
                  <a:pt x="409" y="800"/>
                </a:lnTo>
                <a:lnTo>
                  <a:pt x="401" y="793"/>
                </a:lnTo>
                <a:lnTo>
                  <a:pt x="400" y="789"/>
                </a:lnTo>
                <a:lnTo>
                  <a:pt x="399" y="785"/>
                </a:lnTo>
                <a:lnTo>
                  <a:pt x="399" y="785"/>
                </a:lnTo>
                <a:lnTo>
                  <a:pt x="398" y="770"/>
                </a:lnTo>
                <a:lnTo>
                  <a:pt x="398" y="758"/>
                </a:lnTo>
                <a:lnTo>
                  <a:pt x="399" y="746"/>
                </a:lnTo>
                <a:lnTo>
                  <a:pt x="399" y="746"/>
                </a:lnTo>
                <a:lnTo>
                  <a:pt x="406" y="706"/>
                </a:lnTo>
                <a:lnTo>
                  <a:pt x="415" y="663"/>
                </a:lnTo>
                <a:lnTo>
                  <a:pt x="415" y="663"/>
                </a:lnTo>
                <a:lnTo>
                  <a:pt x="430" y="611"/>
                </a:lnTo>
                <a:lnTo>
                  <a:pt x="436" y="583"/>
                </a:lnTo>
                <a:lnTo>
                  <a:pt x="438" y="572"/>
                </a:lnTo>
                <a:lnTo>
                  <a:pt x="438" y="565"/>
                </a:lnTo>
                <a:lnTo>
                  <a:pt x="438" y="565"/>
                </a:lnTo>
                <a:lnTo>
                  <a:pt x="441" y="545"/>
                </a:lnTo>
                <a:lnTo>
                  <a:pt x="444" y="514"/>
                </a:lnTo>
                <a:lnTo>
                  <a:pt x="450" y="465"/>
                </a:lnTo>
                <a:lnTo>
                  <a:pt x="450" y="465"/>
                </a:lnTo>
                <a:lnTo>
                  <a:pt x="450" y="377"/>
                </a:lnTo>
                <a:lnTo>
                  <a:pt x="448" y="286"/>
                </a:lnTo>
                <a:lnTo>
                  <a:pt x="448" y="286"/>
                </a:lnTo>
                <a:lnTo>
                  <a:pt x="447" y="281"/>
                </a:lnTo>
                <a:lnTo>
                  <a:pt x="443" y="275"/>
                </a:lnTo>
                <a:lnTo>
                  <a:pt x="432" y="255"/>
                </a:lnTo>
                <a:lnTo>
                  <a:pt x="396" y="204"/>
                </a:lnTo>
                <a:lnTo>
                  <a:pt x="361" y="153"/>
                </a:lnTo>
                <a:lnTo>
                  <a:pt x="345" y="130"/>
                </a:lnTo>
                <a:lnTo>
                  <a:pt x="345" y="130"/>
                </a:lnTo>
                <a:lnTo>
                  <a:pt x="341" y="120"/>
                </a:lnTo>
                <a:lnTo>
                  <a:pt x="333" y="101"/>
                </a:lnTo>
                <a:lnTo>
                  <a:pt x="325" y="82"/>
                </a:lnTo>
                <a:lnTo>
                  <a:pt x="320" y="71"/>
                </a:lnTo>
                <a:lnTo>
                  <a:pt x="320" y="71"/>
                </a:lnTo>
                <a:lnTo>
                  <a:pt x="312" y="34"/>
                </a:lnTo>
                <a:lnTo>
                  <a:pt x="304" y="11"/>
                </a:lnTo>
                <a:lnTo>
                  <a:pt x="302" y="4"/>
                </a:lnTo>
                <a:lnTo>
                  <a:pt x="299" y="0"/>
                </a:lnTo>
                <a:lnTo>
                  <a:pt x="299" y="0"/>
                </a:lnTo>
                <a:lnTo>
                  <a:pt x="297" y="0"/>
                </a:lnTo>
                <a:lnTo>
                  <a:pt x="295" y="0"/>
                </a:lnTo>
                <a:lnTo>
                  <a:pt x="295" y="2"/>
                </a:lnTo>
                <a:lnTo>
                  <a:pt x="295" y="5"/>
                </a:lnTo>
                <a:lnTo>
                  <a:pt x="295" y="5"/>
                </a:lnTo>
                <a:lnTo>
                  <a:pt x="298" y="18"/>
                </a:lnTo>
                <a:lnTo>
                  <a:pt x="299" y="28"/>
                </a:lnTo>
                <a:lnTo>
                  <a:pt x="299" y="28"/>
                </a:lnTo>
                <a:lnTo>
                  <a:pt x="293" y="17"/>
                </a:lnTo>
                <a:lnTo>
                  <a:pt x="290" y="11"/>
                </a:lnTo>
                <a:lnTo>
                  <a:pt x="288" y="11"/>
                </a:lnTo>
                <a:lnTo>
                  <a:pt x="288" y="12"/>
                </a:lnTo>
                <a:lnTo>
                  <a:pt x="288" y="12"/>
                </a:lnTo>
                <a:lnTo>
                  <a:pt x="290" y="54"/>
                </a:lnTo>
                <a:lnTo>
                  <a:pt x="290" y="54"/>
                </a:lnTo>
                <a:close/>
                <a:moveTo>
                  <a:pt x="309" y="144"/>
                </a:moveTo>
                <a:lnTo>
                  <a:pt x="309" y="144"/>
                </a:lnTo>
                <a:lnTo>
                  <a:pt x="344" y="220"/>
                </a:lnTo>
                <a:lnTo>
                  <a:pt x="379" y="296"/>
                </a:lnTo>
                <a:lnTo>
                  <a:pt x="379" y="296"/>
                </a:lnTo>
                <a:lnTo>
                  <a:pt x="383" y="302"/>
                </a:lnTo>
                <a:lnTo>
                  <a:pt x="387" y="311"/>
                </a:lnTo>
                <a:lnTo>
                  <a:pt x="389" y="319"/>
                </a:lnTo>
                <a:lnTo>
                  <a:pt x="389" y="328"/>
                </a:lnTo>
                <a:lnTo>
                  <a:pt x="389" y="328"/>
                </a:lnTo>
                <a:lnTo>
                  <a:pt x="384" y="389"/>
                </a:lnTo>
                <a:lnTo>
                  <a:pt x="368" y="357"/>
                </a:lnTo>
                <a:lnTo>
                  <a:pt x="368" y="357"/>
                </a:lnTo>
                <a:lnTo>
                  <a:pt x="363" y="347"/>
                </a:lnTo>
                <a:lnTo>
                  <a:pt x="361" y="344"/>
                </a:lnTo>
                <a:lnTo>
                  <a:pt x="356" y="340"/>
                </a:lnTo>
                <a:lnTo>
                  <a:pt x="356" y="340"/>
                </a:lnTo>
                <a:lnTo>
                  <a:pt x="346" y="334"/>
                </a:lnTo>
                <a:lnTo>
                  <a:pt x="341" y="333"/>
                </a:lnTo>
                <a:lnTo>
                  <a:pt x="335" y="330"/>
                </a:lnTo>
                <a:lnTo>
                  <a:pt x="335" y="330"/>
                </a:lnTo>
                <a:lnTo>
                  <a:pt x="304" y="326"/>
                </a:lnTo>
                <a:lnTo>
                  <a:pt x="304" y="326"/>
                </a:lnTo>
                <a:lnTo>
                  <a:pt x="290" y="324"/>
                </a:lnTo>
                <a:lnTo>
                  <a:pt x="283" y="319"/>
                </a:lnTo>
                <a:lnTo>
                  <a:pt x="279" y="269"/>
                </a:lnTo>
                <a:lnTo>
                  <a:pt x="279" y="269"/>
                </a:lnTo>
                <a:lnTo>
                  <a:pt x="297" y="182"/>
                </a:lnTo>
                <a:lnTo>
                  <a:pt x="297" y="182"/>
                </a:lnTo>
                <a:lnTo>
                  <a:pt x="302" y="157"/>
                </a:lnTo>
                <a:lnTo>
                  <a:pt x="306" y="145"/>
                </a:lnTo>
                <a:lnTo>
                  <a:pt x="308" y="142"/>
                </a:lnTo>
                <a:lnTo>
                  <a:pt x="308" y="142"/>
                </a:lnTo>
                <a:lnTo>
                  <a:pt x="309" y="144"/>
                </a:lnTo>
                <a:lnTo>
                  <a:pt x="309" y="14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4">
            <a:extLst>
              <a:ext uri="{FF2B5EF4-FFF2-40B4-BE49-F238E27FC236}">
                <a16:creationId xmlns:a16="http://schemas.microsoft.com/office/drawing/2014/main" id="{5297B95B-9016-4800-949A-A26058770681}"/>
              </a:ext>
            </a:extLst>
          </p:cNvPr>
          <p:cNvSpPr>
            <a:spLocks noEditPoints="1"/>
          </p:cNvSpPr>
          <p:nvPr/>
        </p:nvSpPr>
        <p:spPr bwMode="auto">
          <a:xfrm>
            <a:off x="4317141" y="4661713"/>
            <a:ext cx="1141188" cy="1651440"/>
          </a:xfrm>
          <a:custGeom>
            <a:avLst/>
            <a:gdLst>
              <a:gd name="T0" fmla="*/ 629 w 1078"/>
              <a:gd name="T1" fmla="*/ 1337 h 1560"/>
              <a:gd name="T2" fmla="*/ 621 w 1078"/>
              <a:gd name="T3" fmla="*/ 1395 h 1560"/>
              <a:gd name="T4" fmla="*/ 550 w 1078"/>
              <a:gd name="T5" fmla="*/ 1509 h 1560"/>
              <a:gd name="T6" fmla="*/ 564 w 1078"/>
              <a:gd name="T7" fmla="*/ 1544 h 1560"/>
              <a:gd name="T8" fmla="*/ 765 w 1078"/>
              <a:gd name="T9" fmla="*/ 1543 h 1560"/>
              <a:gd name="T10" fmla="*/ 787 w 1078"/>
              <a:gd name="T11" fmla="*/ 1515 h 1560"/>
              <a:gd name="T12" fmla="*/ 766 w 1078"/>
              <a:gd name="T13" fmla="*/ 1453 h 1560"/>
              <a:gd name="T14" fmla="*/ 700 w 1078"/>
              <a:gd name="T15" fmla="*/ 1299 h 1560"/>
              <a:gd name="T16" fmla="*/ 647 w 1078"/>
              <a:gd name="T17" fmla="*/ 981 h 1560"/>
              <a:gd name="T18" fmla="*/ 695 w 1078"/>
              <a:gd name="T19" fmla="*/ 920 h 1560"/>
              <a:gd name="T20" fmla="*/ 929 w 1078"/>
              <a:gd name="T21" fmla="*/ 1318 h 1560"/>
              <a:gd name="T22" fmla="*/ 940 w 1078"/>
              <a:gd name="T23" fmla="*/ 1418 h 1560"/>
              <a:gd name="T24" fmla="*/ 915 w 1078"/>
              <a:gd name="T25" fmla="*/ 1469 h 1560"/>
              <a:gd name="T26" fmla="*/ 876 w 1078"/>
              <a:gd name="T27" fmla="*/ 1501 h 1560"/>
              <a:gd name="T28" fmla="*/ 1014 w 1078"/>
              <a:gd name="T29" fmla="*/ 1520 h 1560"/>
              <a:gd name="T30" fmla="*/ 1077 w 1078"/>
              <a:gd name="T31" fmla="*/ 1482 h 1560"/>
              <a:gd name="T32" fmla="*/ 1034 w 1078"/>
              <a:gd name="T33" fmla="*/ 1345 h 1560"/>
              <a:gd name="T34" fmla="*/ 1002 w 1078"/>
              <a:gd name="T35" fmla="*/ 1294 h 1560"/>
              <a:gd name="T36" fmla="*/ 980 w 1078"/>
              <a:gd name="T37" fmla="*/ 1250 h 1560"/>
              <a:gd name="T38" fmla="*/ 897 w 1078"/>
              <a:gd name="T39" fmla="*/ 1046 h 1560"/>
              <a:gd name="T40" fmla="*/ 764 w 1078"/>
              <a:gd name="T41" fmla="*/ 620 h 1560"/>
              <a:gd name="T42" fmla="*/ 686 w 1078"/>
              <a:gd name="T43" fmla="*/ 572 h 1560"/>
              <a:gd name="T44" fmla="*/ 614 w 1078"/>
              <a:gd name="T45" fmla="*/ 478 h 1560"/>
              <a:gd name="T46" fmla="*/ 722 w 1078"/>
              <a:gd name="T47" fmla="*/ 484 h 1560"/>
              <a:gd name="T48" fmla="*/ 845 w 1078"/>
              <a:gd name="T49" fmla="*/ 513 h 1560"/>
              <a:gd name="T50" fmla="*/ 886 w 1078"/>
              <a:gd name="T51" fmla="*/ 481 h 1560"/>
              <a:gd name="T52" fmla="*/ 880 w 1078"/>
              <a:gd name="T53" fmla="*/ 385 h 1560"/>
              <a:gd name="T54" fmla="*/ 857 w 1078"/>
              <a:gd name="T55" fmla="*/ 436 h 1560"/>
              <a:gd name="T56" fmla="*/ 778 w 1078"/>
              <a:gd name="T57" fmla="*/ 423 h 1560"/>
              <a:gd name="T58" fmla="*/ 573 w 1078"/>
              <a:gd name="T59" fmla="*/ 221 h 1560"/>
              <a:gd name="T60" fmla="*/ 505 w 1078"/>
              <a:gd name="T61" fmla="*/ 156 h 1560"/>
              <a:gd name="T62" fmla="*/ 447 w 1078"/>
              <a:gd name="T63" fmla="*/ 16 h 1560"/>
              <a:gd name="T64" fmla="*/ 383 w 1078"/>
              <a:gd name="T65" fmla="*/ 0 h 1560"/>
              <a:gd name="T66" fmla="*/ 330 w 1078"/>
              <a:gd name="T67" fmla="*/ 52 h 1560"/>
              <a:gd name="T68" fmla="*/ 311 w 1078"/>
              <a:gd name="T69" fmla="*/ 117 h 1560"/>
              <a:gd name="T70" fmla="*/ 300 w 1078"/>
              <a:gd name="T71" fmla="*/ 151 h 1560"/>
              <a:gd name="T72" fmla="*/ 305 w 1078"/>
              <a:gd name="T73" fmla="*/ 183 h 1560"/>
              <a:gd name="T74" fmla="*/ 323 w 1078"/>
              <a:gd name="T75" fmla="*/ 208 h 1560"/>
              <a:gd name="T76" fmla="*/ 363 w 1078"/>
              <a:gd name="T77" fmla="*/ 227 h 1560"/>
              <a:gd name="T78" fmla="*/ 340 w 1078"/>
              <a:gd name="T79" fmla="*/ 306 h 1560"/>
              <a:gd name="T80" fmla="*/ 296 w 1078"/>
              <a:gd name="T81" fmla="*/ 370 h 1560"/>
              <a:gd name="T82" fmla="*/ 233 w 1078"/>
              <a:gd name="T83" fmla="*/ 587 h 1560"/>
              <a:gd name="T84" fmla="*/ 78 w 1078"/>
              <a:gd name="T85" fmla="*/ 596 h 1560"/>
              <a:gd name="T86" fmla="*/ 79 w 1078"/>
              <a:gd name="T87" fmla="*/ 623 h 1560"/>
              <a:gd name="T88" fmla="*/ 9 w 1078"/>
              <a:gd name="T89" fmla="*/ 642 h 1560"/>
              <a:gd name="T90" fmla="*/ 41 w 1078"/>
              <a:gd name="T91" fmla="*/ 670 h 1560"/>
              <a:gd name="T92" fmla="*/ 257 w 1078"/>
              <a:gd name="T93" fmla="*/ 645 h 1560"/>
              <a:gd name="T94" fmla="*/ 368 w 1078"/>
              <a:gd name="T95" fmla="*/ 549 h 1560"/>
              <a:gd name="T96" fmla="*/ 449 w 1078"/>
              <a:gd name="T97" fmla="*/ 750 h 1560"/>
              <a:gd name="T98" fmla="*/ 420 w 1078"/>
              <a:gd name="T99" fmla="*/ 823 h 1560"/>
              <a:gd name="T100" fmla="*/ 438 w 1078"/>
              <a:gd name="T101" fmla="*/ 852 h 1560"/>
              <a:gd name="T102" fmla="*/ 489 w 1078"/>
              <a:gd name="T103" fmla="*/ 851 h 1560"/>
              <a:gd name="T104" fmla="*/ 654 w 1078"/>
              <a:gd name="T105" fmla="*/ 1520 h 1560"/>
              <a:gd name="T106" fmla="*/ 635 w 1078"/>
              <a:gd name="T107" fmla="*/ 1517 h 1560"/>
              <a:gd name="T108" fmla="*/ 591 w 1078"/>
              <a:gd name="T109" fmla="*/ 1531 h 1560"/>
              <a:gd name="T110" fmla="*/ 633 w 1078"/>
              <a:gd name="T111" fmla="*/ 1514 h 1560"/>
              <a:gd name="T112" fmla="*/ 967 w 1078"/>
              <a:gd name="T113" fmla="*/ 1489 h 1560"/>
              <a:gd name="T114" fmla="*/ 965 w 1078"/>
              <a:gd name="T115" fmla="*/ 1500 h 1560"/>
              <a:gd name="T116" fmla="*/ 1061 w 1078"/>
              <a:gd name="T117" fmla="*/ 1487 h 1560"/>
              <a:gd name="T118" fmla="*/ 984 w 1078"/>
              <a:gd name="T119" fmla="*/ 1477 h 15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78" h="1560">
                <a:moveTo>
                  <a:pt x="530" y="1089"/>
                </a:moveTo>
                <a:lnTo>
                  <a:pt x="530" y="1089"/>
                </a:lnTo>
                <a:lnTo>
                  <a:pt x="535" y="1104"/>
                </a:lnTo>
                <a:lnTo>
                  <a:pt x="546" y="1133"/>
                </a:lnTo>
                <a:lnTo>
                  <a:pt x="578" y="1215"/>
                </a:lnTo>
                <a:lnTo>
                  <a:pt x="611" y="1296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5" y="1343"/>
                </a:lnTo>
                <a:lnTo>
                  <a:pt x="619" y="1352"/>
                </a:lnTo>
                <a:lnTo>
                  <a:pt x="619" y="1352"/>
                </a:lnTo>
                <a:lnTo>
                  <a:pt x="619" y="1357"/>
                </a:lnTo>
                <a:lnTo>
                  <a:pt x="619" y="1366"/>
                </a:lnTo>
                <a:lnTo>
                  <a:pt x="621" y="1395"/>
                </a:lnTo>
                <a:lnTo>
                  <a:pt x="624" y="1434"/>
                </a:lnTo>
                <a:lnTo>
                  <a:pt x="624" y="1434"/>
                </a:lnTo>
                <a:lnTo>
                  <a:pt x="561" y="1477"/>
                </a:lnTo>
                <a:lnTo>
                  <a:pt x="561" y="1477"/>
                </a:lnTo>
                <a:lnTo>
                  <a:pt x="559" y="1479"/>
                </a:lnTo>
                <a:lnTo>
                  <a:pt x="557" y="1483"/>
                </a:lnTo>
                <a:lnTo>
                  <a:pt x="554" y="1493"/>
                </a:lnTo>
                <a:lnTo>
                  <a:pt x="551" y="1504"/>
                </a:lnTo>
                <a:lnTo>
                  <a:pt x="550" y="1509"/>
                </a:lnTo>
                <a:lnTo>
                  <a:pt x="550" y="1509"/>
                </a:lnTo>
                <a:lnTo>
                  <a:pt x="559" y="1530"/>
                </a:lnTo>
                <a:lnTo>
                  <a:pt x="559" y="1530"/>
                </a:lnTo>
                <a:lnTo>
                  <a:pt x="557" y="1530"/>
                </a:lnTo>
                <a:lnTo>
                  <a:pt x="556" y="1531"/>
                </a:lnTo>
                <a:lnTo>
                  <a:pt x="556" y="1533"/>
                </a:lnTo>
                <a:lnTo>
                  <a:pt x="559" y="1537"/>
                </a:lnTo>
                <a:lnTo>
                  <a:pt x="559" y="1537"/>
                </a:lnTo>
                <a:lnTo>
                  <a:pt x="564" y="1544"/>
                </a:lnTo>
                <a:lnTo>
                  <a:pt x="573" y="1552"/>
                </a:lnTo>
                <a:lnTo>
                  <a:pt x="578" y="1555"/>
                </a:lnTo>
                <a:lnTo>
                  <a:pt x="584" y="1558"/>
                </a:lnTo>
                <a:lnTo>
                  <a:pt x="591" y="1559"/>
                </a:lnTo>
                <a:lnTo>
                  <a:pt x="597" y="1560"/>
                </a:lnTo>
                <a:lnTo>
                  <a:pt x="597" y="1560"/>
                </a:lnTo>
                <a:lnTo>
                  <a:pt x="633" y="1557"/>
                </a:lnTo>
                <a:lnTo>
                  <a:pt x="701" y="1550"/>
                </a:lnTo>
                <a:lnTo>
                  <a:pt x="765" y="1543"/>
                </a:lnTo>
                <a:lnTo>
                  <a:pt x="786" y="1539"/>
                </a:lnTo>
                <a:lnTo>
                  <a:pt x="792" y="1538"/>
                </a:lnTo>
                <a:lnTo>
                  <a:pt x="794" y="1537"/>
                </a:lnTo>
                <a:lnTo>
                  <a:pt x="794" y="1537"/>
                </a:lnTo>
                <a:lnTo>
                  <a:pt x="794" y="1532"/>
                </a:lnTo>
                <a:lnTo>
                  <a:pt x="792" y="1525"/>
                </a:lnTo>
                <a:lnTo>
                  <a:pt x="789" y="1517"/>
                </a:lnTo>
                <a:lnTo>
                  <a:pt x="788" y="1516"/>
                </a:lnTo>
                <a:lnTo>
                  <a:pt x="787" y="1515"/>
                </a:lnTo>
                <a:lnTo>
                  <a:pt x="787" y="1515"/>
                </a:lnTo>
                <a:lnTo>
                  <a:pt x="772" y="1511"/>
                </a:lnTo>
                <a:lnTo>
                  <a:pt x="761" y="1509"/>
                </a:lnTo>
                <a:lnTo>
                  <a:pt x="761" y="1509"/>
                </a:lnTo>
                <a:lnTo>
                  <a:pt x="765" y="1483"/>
                </a:lnTo>
                <a:lnTo>
                  <a:pt x="766" y="1463"/>
                </a:lnTo>
                <a:lnTo>
                  <a:pt x="766" y="1457"/>
                </a:lnTo>
                <a:lnTo>
                  <a:pt x="766" y="1453"/>
                </a:lnTo>
                <a:lnTo>
                  <a:pt x="766" y="1453"/>
                </a:lnTo>
                <a:lnTo>
                  <a:pt x="746" y="1409"/>
                </a:lnTo>
                <a:lnTo>
                  <a:pt x="728" y="1368"/>
                </a:lnTo>
                <a:lnTo>
                  <a:pt x="728" y="1368"/>
                </a:lnTo>
                <a:lnTo>
                  <a:pt x="721" y="1352"/>
                </a:lnTo>
                <a:lnTo>
                  <a:pt x="713" y="1332"/>
                </a:lnTo>
                <a:lnTo>
                  <a:pt x="713" y="1332"/>
                </a:lnTo>
                <a:lnTo>
                  <a:pt x="706" y="1317"/>
                </a:lnTo>
                <a:lnTo>
                  <a:pt x="702" y="1307"/>
                </a:lnTo>
                <a:lnTo>
                  <a:pt x="700" y="1299"/>
                </a:lnTo>
                <a:lnTo>
                  <a:pt x="700" y="1299"/>
                </a:lnTo>
                <a:lnTo>
                  <a:pt x="697" y="1288"/>
                </a:lnTo>
                <a:lnTo>
                  <a:pt x="689" y="1263"/>
                </a:lnTo>
                <a:lnTo>
                  <a:pt x="664" y="1193"/>
                </a:lnTo>
                <a:lnTo>
                  <a:pt x="626" y="1091"/>
                </a:lnTo>
                <a:lnTo>
                  <a:pt x="626" y="1091"/>
                </a:lnTo>
                <a:lnTo>
                  <a:pt x="629" y="1080"/>
                </a:lnTo>
                <a:lnTo>
                  <a:pt x="632" y="1055"/>
                </a:lnTo>
                <a:lnTo>
                  <a:pt x="647" y="981"/>
                </a:lnTo>
                <a:lnTo>
                  <a:pt x="656" y="943"/>
                </a:lnTo>
                <a:lnTo>
                  <a:pt x="663" y="911"/>
                </a:lnTo>
                <a:lnTo>
                  <a:pt x="669" y="890"/>
                </a:lnTo>
                <a:lnTo>
                  <a:pt x="670" y="885"/>
                </a:lnTo>
                <a:lnTo>
                  <a:pt x="672" y="885"/>
                </a:lnTo>
                <a:lnTo>
                  <a:pt x="673" y="885"/>
                </a:lnTo>
                <a:lnTo>
                  <a:pt x="673" y="885"/>
                </a:lnTo>
                <a:lnTo>
                  <a:pt x="679" y="898"/>
                </a:lnTo>
                <a:lnTo>
                  <a:pt x="695" y="920"/>
                </a:lnTo>
                <a:lnTo>
                  <a:pt x="738" y="977"/>
                </a:lnTo>
                <a:lnTo>
                  <a:pt x="782" y="1034"/>
                </a:lnTo>
                <a:lnTo>
                  <a:pt x="802" y="1061"/>
                </a:lnTo>
                <a:lnTo>
                  <a:pt x="802" y="1061"/>
                </a:lnTo>
                <a:lnTo>
                  <a:pt x="869" y="1187"/>
                </a:lnTo>
                <a:lnTo>
                  <a:pt x="935" y="1311"/>
                </a:lnTo>
                <a:lnTo>
                  <a:pt x="935" y="1311"/>
                </a:lnTo>
                <a:lnTo>
                  <a:pt x="932" y="1316"/>
                </a:lnTo>
                <a:lnTo>
                  <a:pt x="929" y="1318"/>
                </a:lnTo>
                <a:lnTo>
                  <a:pt x="928" y="1322"/>
                </a:lnTo>
                <a:lnTo>
                  <a:pt x="928" y="1322"/>
                </a:lnTo>
                <a:lnTo>
                  <a:pt x="928" y="1332"/>
                </a:lnTo>
                <a:lnTo>
                  <a:pt x="928" y="1339"/>
                </a:lnTo>
                <a:lnTo>
                  <a:pt x="930" y="1349"/>
                </a:lnTo>
                <a:lnTo>
                  <a:pt x="930" y="1349"/>
                </a:lnTo>
                <a:lnTo>
                  <a:pt x="935" y="1368"/>
                </a:lnTo>
                <a:lnTo>
                  <a:pt x="938" y="1393"/>
                </a:lnTo>
                <a:lnTo>
                  <a:pt x="940" y="1418"/>
                </a:lnTo>
                <a:lnTo>
                  <a:pt x="940" y="1426"/>
                </a:lnTo>
                <a:lnTo>
                  <a:pt x="938" y="1430"/>
                </a:lnTo>
                <a:lnTo>
                  <a:pt x="938" y="1430"/>
                </a:lnTo>
                <a:lnTo>
                  <a:pt x="934" y="1438"/>
                </a:lnTo>
                <a:lnTo>
                  <a:pt x="929" y="1447"/>
                </a:lnTo>
                <a:lnTo>
                  <a:pt x="924" y="1458"/>
                </a:lnTo>
                <a:lnTo>
                  <a:pt x="918" y="1466"/>
                </a:lnTo>
                <a:lnTo>
                  <a:pt x="918" y="1466"/>
                </a:lnTo>
                <a:lnTo>
                  <a:pt x="915" y="1469"/>
                </a:lnTo>
                <a:lnTo>
                  <a:pt x="908" y="1473"/>
                </a:lnTo>
                <a:lnTo>
                  <a:pt x="892" y="1480"/>
                </a:lnTo>
                <a:lnTo>
                  <a:pt x="885" y="1485"/>
                </a:lnTo>
                <a:lnTo>
                  <a:pt x="880" y="1489"/>
                </a:lnTo>
                <a:lnTo>
                  <a:pt x="875" y="1494"/>
                </a:lnTo>
                <a:lnTo>
                  <a:pt x="875" y="1496"/>
                </a:lnTo>
                <a:lnTo>
                  <a:pt x="875" y="1499"/>
                </a:lnTo>
                <a:lnTo>
                  <a:pt x="875" y="1499"/>
                </a:lnTo>
                <a:lnTo>
                  <a:pt x="876" y="1501"/>
                </a:lnTo>
                <a:lnTo>
                  <a:pt x="879" y="1504"/>
                </a:lnTo>
                <a:lnTo>
                  <a:pt x="888" y="1510"/>
                </a:lnTo>
                <a:lnTo>
                  <a:pt x="900" y="1514"/>
                </a:lnTo>
                <a:lnTo>
                  <a:pt x="915" y="1519"/>
                </a:lnTo>
                <a:lnTo>
                  <a:pt x="939" y="1525"/>
                </a:lnTo>
                <a:lnTo>
                  <a:pt x="951" y="1527"/>
                </a:lnTo>
                <a:lnTo>
                  <a:pt x="951" y="1527"/>
                </a:lnTo>
                <a:lnTo>
                  <a:pt x="971" y="1525"/>
                </a:lnTo>
                <a:lnTo>
                  <a:pt x="1014" y="1520"/>
                </a:lnTo>
                <a:lnTo>
                  <a:pt x="1037" y="1516"/>
                </a:lnTo>
                <a:lnTo>
                  <a:pt x="1058" y="1511"/>
                </a:lnTo>
                <a:lnTo>
                  <a:pt x="1065" y="1509"/>
                </a:lnTo>
                <a:lnTo>
                  <a:pt x="1072" y="1505"/>
                </a:lnTo>
                <a:lnTo>
                  <a:pt x="1077" y="1503"/>
                </a:lnTo>
                <a:lnTo>
                  <a:pt x="1078" y="1499"/>
                </a:lnTo>
                <a:lnTo>
                  <a:pt x="1078" y="1499"/>
                </a:lnTo>
                <a:lnTo>
                  <a:pt x="1078" y="1492"/>
                </a:lnTo>
                <a:lnTo>
                  <a:pt x="1077" y="1482"/>
                </a:lnTo>
                <a:lnTo>
                  <a:pt x="1074" y="1460"/>
                </a:lnTo>
                <a:lnTo>
                  <a:pt x="1069" y="1441"/>
                </a:lnTo>
                <a:lnTo>
                  <a:pt x="1067" y="1436"/>
                </a:lnTo>
                <a:lnTo>
                  <a:pt x="1065" y="1434"/>
                </a:lnTo>
                <a:lnTo>
                  <a:pt x="1065" y="1434"/>
                </a:lnTo>
                <a:lnTo>
                  <a:pt x="1042" y="1428"/>
                </a:lnTo>
                <a:lnTo>
                  <a:pt x="1042" y="1428"/>
                </a:lnTo>
                <a:lnTo>
                  <a:pt x="1038" y="1381"/>
                </a:lnTo>
                <a:lnTo>
                  <a:pt x="1034" y="1345"/>
                </a:lnTo>
                <a:lnTo>
                  <a:pt x="1031" y="1332"/>
                </a:lnTo>
                <a:lnTo>
                  <a:pt x="1030" y="1325"/>
                </a:lnTo>
                <a:lnTo>
                  <a:pt x="1030" y="1325"/>
                </a:lnTo>
                <a:lnTo>
                  <a:pt x="1027" y="1320"/>
                </a:lnTo>
                <a:lnTo>
                  <a:pt x="1024" y="1314"/>
                </a:lnTo>
                <a:lnTo>
                  <a:pt x="1015" y="1304"/>
                </a:lnTo>
                <a:lnTo>
                  <a:pt x="1007" y="1296"/>
                </a:lnTo>
                <a:lnTo>
                  <a:pt x="1002" y="1294"/>
                </a:lnTo>
                <a:lnTo>
                  <a:pt x="1002" y="1294"/>
                </a:lnTo>
                <a:lnTo>
                  <a:pt x="998" y="1296"/>
                </a:lnTo>
                <a:lnTo>
                  <a:pt x="994" y="1300"/>
                </a:lnTo>
                <a:lnTo>
                  <a:pt x="992" y="1301"/>
                </a:lnTo>
                <a:lnTo>
                  <a:pt x="989" y="1300"/>
                </a:lnTo>
                <a:lnTo>
                  <a:pt x="987" y="1296"/>
                </a:lnTo>
                <a:lnTo>
                  <a:pt x="987" y="1289"/>
                </a:lnTo>
                <a:lnTo>
                  <a:pt x="987" y="1289"/>
                </a:lnTo>
                <a:lnTo>
                  <a:pt x="984" y="1274"/>
                </a:lnTo>
                <a:lnTo>
                  <a:pt x="980" y="1250"/>
                </a:lnTo>
                <a:lnTo>
                  <a:pt x="972" y="1219"/>
                </a:lnTo>
                <a:lnTo>
                  <a:pt x="964" y="1185"/>
                </a:lnTo>
                <a:lnTo>
                  <a:pt x="955" y="1152"/>
                </a:lnTo>
                <a:lnTo>
                  <a:pt x="945" y="1121"/>
                </a:lnTo>
                <a:lnTo>
                  <a:pt x="937" y="1098"/>
                </a:lnTo>
                <a:lnTo>
                  <a:pt x="932" y="1089"/>
                </a:lnTo>
                <a:lnTo>
                  <a:pt x="928" y="1084"/>
                </a:lnTo>
                <a:lnTo>
                  <a:pt x="928" y="1084"/>
                </a:lnTo>
                <a:lnTo>
                  <a:pt x="897" y="1046"/>
                </a:lnTo>
                <a:lnTo>
                  <a:pt x="880" y="1025"/>
                </a:lnTo>
                <a:lnTo>
                  <a:pt x="768" y="666"/>
                </a:lnTo>
                <a:lnTo>
                  <a:pt x="768" y="666"/>
                </a:lnTo>
                <a:lnTo>
                  <a:pt x="771" y="651"/>
                </a:lnTo>
                <a:lnTo>
                  <a:pt x="772" y="639"/>
                </a:lnTo>
                <a:lnTo>
                  <a:pt x="771" y="630"/>
                </a:lnTo>
                <a:lnTo>
                  <a:pt x="771" y="630"/>
                </a:lnTo>
                <a:lnTo>
                  <a:pt x="768" y="626"/>
                </a:lnTo>
                <a:lnTo>
                  <a:pt x="764" y="620"/>
                </a:lnTo>
                <a:lnTo>
                  <a:pt x="748" y="605"/>
                </a:lnTo>
                <a:lnTo>
                  <a:pt x="730" y="591"/>
                </a:lnTo>
                <a:lnTo>
                  <a:pt x="718" y="582"/>
                </a:lnTo>
                <a:lnTo>
                  <a:pt x="718" y="582"/>
                </a:lnTo>
                <a:lnTo>
                  <a:pt x="713" y="580"/>
                </a:lnTo>
                <a:lnTo>
                  <a:pt x="708" y="580"/>
                </a:lnTo>
                <a:lnTo>
                  <a:pt x="702" y="578"/>
                </a:lnTo>
                <a:lnTo>
                  <a:pt x="695" y="576"/>
                </a:lnTo>
                <a:lnTo>
                  <a:pt x="686" y="572"/>
                </a:lnTo>
                <a:lnTo>
                  <a:pt x="676" y="565"/>
                </a:lnTo>
                <a:lnTo>
                  <a:pt x="667" y="554"/>
                </a:lnTo>
                <a:lnTo>
                  <a:pt x="654" y="539"/>
                </a:lnTo>
                <a:lnTo>
                  <a:pt x="654" y="539"/>
                </a:lnTo>
                <a:lnTo>
                  <a:pt x="635" y="511"/>
                </a:lnTo>
                <a:lnTo>
                  <a:pt x="624" y="496"/>
                </a:lnTo>
                <a:lnTo>
                  <a:pt x="618" y="488"/>
                </a:lnTo>
                <a:lnTo>
                  <a:pt x="614" y="478"/>
                </a:lnTo>
                <a:lnTo>
                  <a:pt x="614" y="478"/>
                </a:lnTo>
                <a:lnTo>
                  <a:pt x="613" y="467"/>
                </a:lnTo>
                <a:lnTo>
                  <a:pt x="610" y="451"/>
                </a:lnTo>
                <a:lnTo>
                  <a:pt x="606" y="409"/>
                </a:lnTo>
                <a:lnTo>
                  <a:pt x="604" y="354"/>
                </a:lnTo>
                <a:lnTo>
                  <a:pt x="604" y="354"/>
                </a:lnTo>
                <a:lnTo>
                  <a:pt x="621" y="373"/>
                </a:lnTo>
                <a:lnTo>
                  <a:pt x="660" y="419"/>
                </a:lnTo>
                <a:lnTo>
                  <a:pt x="705" y="467"/>
                </a:lnTo>
                <a:lnTo>
                  <a:pt x="722" y="484"/>
                </a:lnTo>
                <a:lnTo>
                  <a:pt x="728" y="490"/>
                </a:lnTo>
                <a:lnTo>
                  <a:pt x="733" y="493"/>
                </a:lnTo>
                <a:lnTo>
                  <a:pt x="733" y="493"/>
                </a:lnTo>
                <a:lnTo>
                  <a:pt x="744" y="497"/>
                </a:lnTo>
                <a:lnTo>
                  <a:pt x="759" y="501"/>
                </a:lnTo>
                <a:lnTo>
                  <a:pt x="795" y="507"/>
                </a:lnTo>
                <a:lnTo>
                  <a:pt x="829" y="512"/>
                </a:lnTo>
                <a:lnTo>
                  <a:pt x="845" y="513"/>
                </a:lnTo>
                <a:lnTo>
                  <a:pt x="845" y="513"/>
                </a:lnTo>
                <a:lnTo>
                  <a:pt x="852" y="512"/>
                </a:lnTo>
                <a:lnTo>
                  <a:pt x="865" y="510"/>
                </a:lnTo>
                <a:lnTo>
                  <a:pt x="872" y="508"/>
                </a:lnTo>
                <a:lnTo>
                  <a:pt x="878" y="506"/>
                </a:lnTo>
                <a:lnTo>
                  <a:pt x="883" y="502"/>
                </a:lnTo>
                <a:lnTo>
                  <a:pt x="884" y="500"/>
                </a:lnTo>
                <a:lnTo>
                  <a:pt x="885" y="499"/>
                </a:lnTo>
                <a:lnTo>
                  <a:pt x="885" y="499"/>
                </a:lnTo>
                <a:lnTo>
                  <a:pt x="886" y="481"/>
                </a:lnTo>
                <a:lnTo>
                  <a:pt x="888" y="457"/>
                </a:lnTo>
                <a:lnTo>
                  <a:pt x="889" y="434"/>
                </a:lnTo>
                <a:lnTo>
                  <a:pt x="888" y="416"/>
                </a:lnTo>
                <a:lnTo>
                  <a:pt x="888" y="416"/>
                </a:lnTo>
                <a:lnTo>
                  <a:pt x="885" y="394"/>
                </a:lnTo>
                <a:lnTo>
                  <a:pt x="883" y="386"/>
                </a:lnTo>
                <a:lnTo>
                  <a:pt x="881" y="385"/>
                </a:lnTo>
                <a:lnTo>
                  <a:pt x="880" y="385"/>
                </a:lnTo>
                <a:lnTo>
                  <a:pt x="880" y="385"/>
                </a:lnTo>
                <a:lnTo>
                  <a:pt x="876" y="388"/>
                </a:lnTo>
                <a:lnTo>
                  <a:pt x="873" y="397"/>
                </a:lnTo>
                <a:lnTo>
                  <a:pt x="869" y="405"/>
                </a:lnTo>
                <a:lnTo>
                  <a:pt x="868" y="412"/>
                </a:lnTo>
                <a:lnTo>
                  <a:pt x="868" y="445"/>
                </a:lnTo>
                <a:lnTo>
                  <a:pt x="868" y="445"/>
                </a:lnTo>
                <a:lnTo>
                  <a:pt x="867" y="443"/>
                </a:lnTo>
                <a:lnTo>
                  <a:pt x="863" y="441"/>
                </a:lnTo>
                <a:lnTo>
                  <a:pt x="857" y="436"/>
                </a:lnTo>
                <a:lnTo>
                  <a:pt x="847" y="432"/>
                </a:lnTo>
                <a:lnTo>
                  <a:pt x="847" y="432"/>
                </a:lnTo>
                <a:lnTo>
                  <a:pt x="836" y="429"/>
                </a:lnTo>
                <a:lnTo>
                  <a:pt x="829" y="427"/>
                </a:lnTo>
                <a:lnTo>
                  <a:pt x="821" y="427"/>
                </a:lnTo>
                <a:lnTo>
                  <a:pt x="811" y="435"/>
                </a:lnTo>
                <a:lnTo>
                  <a:pt x="811" y="435"/>
                </a:lnTo>
                <a:lnTo>
                  <a:pt x="778" y="423"/>
                </a:lnTo>
                <a:lnTo>
                  <a:pt x="778" y="423"/>
                </a:lnTo>
                <a:lnTo>
                  <a:pt x="728" y="399"/>
                </a:lnTo>
                <a:lnTo>
                  <a:pt x="728" y="399"/>
                </a:lnTo>
                <a:lnTo>
                  <a:pt x="680" y="327"/>
                </a:lnTo>
                <a:lnTo>
                  <a:pt x="646" y="277"/>
                </a:lnTo>
                <a:lnTo>
                  <a:pt x="629" y="252"/>
                </a:lnTo>
                <a:lnTo>
                  <a:pt x="629" y="252"/>
                </a:lnTo>
                <a:lnTo>
                  <a:pt x="619" y="246"/>
                </a:lnTo>
                <a:lnTo>
                  <a:pt x="600" y="236"/>
                </a:lnTo>
                <a:lnTo>
                  <a:pt x="573" y="221"/>
                </a:lnTo>
                <a:lnTo>
                  <a:pt x="502" y="235"/>
                </a:lnTo>
                <a:lnTo>
                  <a:pt x="502" y="235"/>
                </a:lnTo>
                <a:lnTo>
                  <a:pt x="485" y="194"/>
                </a:lnTo>
                <a:lnTo>
                  <a:pt x="485" y="194"/>
                </a:lnTo>
                <a:lnTo>
                  <a:pt x="485" y="192"/>
                </a:lnTo>
                <a:lnTo>
                  <a:pt x="487" y="188"/>
                </a:lnTo>
                <a:lnTo>
                  <a:pt x="494" y="176"/>
                </a:lnTo>
                <a:lnTo>
                  <a:pt x="501" y="164"/>
                </a:lnTo>
                <a:lnTo>
                  <a:pt x="505" y="156"/>
                </a:lnTo>
                <a:lnTo>
                  <a:pt x="505" y="156"/>
                </a:lnTo>
                <a:lnTo>
                  <a:pt x="505" y="151"/>
                </a:lnTo>
                <a:lnTo>
                  <a:pt x="502" y="144"/>
                </a:lnTo>
                <a:lnTo>
                  <a:pt x="496" y="123"/>
                </a:lnTo>
                <a:lnTo>
                  <a:pt x="487" y="95"/>
                </a:lnTo>
                <a:lnTo>
                  <a:pt x="480" y="47"/>
                </a:lnTo>
                <a:lnTo>
                  <a:pt x="459" y="29"/>
                </a:lnTo>
                <a:lnTo>
                  <a:pt x="447" y="16"/>
                </a:lnTo>
                <a:lnTo>
                  <a:pt x="447" y="16"/>
                </a:lnTo>
                <a:lnTo>
                  <a:pt x="446" y="15"/>
                </a:lnTo>
                <a:lnTo>
                  <a:pt x="442" y="11"/>
                </a:lnTo>
                <a:lnTo>
                  <a:pt x="435" y="7"/>
                </a:lnTo>
                <a:lnTo>
                  <a:pt x="430" y="5"/>
                </a:lnTo>
                <a:lnTo>
                  <a:pt x="424" y="4"/>
                </a:lnTo>
                <a:lnTo>
                  <a:pt x="424" y="4"/>
                </a:lnTo>
                <a:lnTo>
                  <a:pt x="410" y="2"/>
                </a:lnTo>
                <a:lnTo>
                  <a:pt x="395" y="0"/>
                </a:lnTo>
                <a:lnTo>
                  <a:pt x="383" y="0"/>
                </a:lnTo>
                <a:lnTo>
                  <a:pt x="377" y="2"/>
                </a:lnTo>
                <a:lnTo>
                  <a:pt x="373" y="4"/>
                </a:lnTo>
                <a:lnTo>
                  <a:pt x="373" y="4"/>
                </a:lnTo>
                <a:lnTo>
                  <a:pt x="365" y="9"/>
                </a:lnTo>
                <a:lnTo>
                  <a:pt x="357" y="16"/>
                </a:lnTo>
                <a:lnTo>
                  <a:pt x="350" y="22"/>
                </a:lnTo>
                <a:lnTo>
                  <a:pt x="345" y="29"/>
                </a:lnTo>
                <a:lnTo>
                  <a:pt x="345" y="29"/>
                </a:lnTo>
                <a:lnTo>
                  <a:pt x="330" y="52"/>
                </a:lnTo>
                <a:lnTo>
                  <a:pt x="330" y="52"/>
                </a:lnTo>
                <a:lnTo>
                  <a:pt x="325" y="59"/>
                </a:lnTo>
                <a:lnTo>
                  <a:pt x="325" y="59"/>
                </a:lnTo>
                <a:lnTo>
                  <a:pt x="317" y="80"/>
                </a:lnTo>
                <a:lnTo>
                  <a:pt x="317" y="80"/>
                </a:lnTo>
                <a:lnTo>
                  <a:pt x="314" y="88"/>
                </a:lnTo>
                <a:lnTo>
                  <a:pt x="313" y="95"/>
                </a:lnTo>
                <a:lnTo>
                  <a:pt x="312" y="107"/>
                </a:lnTo>
                <a:lnTo>
                  <a:pt x="311" y="117"/>
                </a:lnTo>
                <a:lnTo>
                  <a:pt x="309" y="126"/>
                </a:lnTo>
                <a:lnTo>
                  <a:pt x="309" y="126"/>
                </a:lnTo>
                <a:lnTo>
                  <a:pt x="308" y="129"/>
                </a:lnTo>
                <a:lnTo>
                  <a:pt x="308" y="133"/>
                </a:lnTo>
                <a:lnTo>
                  <a:pt x="308" y="139"/>
                </a:lnTo>
                <a:lnTo>
                  <a:pt x="308" y="143"/>
                </a:lnTo>
                <a:lnTo>
                  <a:pt x="307" y="145"/>
                </a:lnTo>
                <a:lnTo>
                  <a:pt x="303" y="149"/>
                </a:lnTo>
                <a:lnTo>
                  <a:pt x="300" y="151"/>
                </a:lnTo>
                <a:lnTo>
                  <a:pt x="300" y="151"/>
                </a:lnTo>
                <a:lnTo>
                  <a:pt x="296" y="154"/>
                </a:lnTo>
                <a:lnTo>
                  <a:pt x="295" y="157"/>
                </a:lnTo>
                <a:lnTo>
                  <a:pt x="295" y="162"/>
                </a:lnTo>
                <a:lnTo>
                  <a:pt x="297" y="167"/>
                </a:lnTo>
                <a:lnTo>
                  <a:pt x="302" y="176"/>
                </a:lnTo>
                <a:lnTo>
                  <a:pt x="303" y="181"/>
                </a:lnTo>
                <a:lnTo>
                  <a:pt x="305" y="183"/>
                </a:lnTo>
                <a:lnTo>
                  <a:pt x="305" y="183"/>
                </a:lnTo>
                <a:lnTo>
                  <a:pt x="306" y="187"/>
                </a:lnTo>
                <a:lnTo>
                  <a:pt x="308" y="188"/>
                </a:lnTo>
                <a:lnTo>
                  <a:pt x="314" y="193"/>
                </a:lnTo>
                <a:lnTo>
                  <a:pt x="317" y="194"/>
                </a:lnTo>
                <a:lnTo>
                  <a:pt x="321" y="197"/>
                </a:lnTo>
                <a:lnTo>
                  <a:pt x="322" y="200"/>
                </a:lnTo>
                <a:lnTo>
                  <a:pt x="323" y="204"/>
                </a:lnTo>
                <a:lnTo>
                  <a:pt x="323" y="204"/>
                </a:lnTo>
                <a:lnTo>
                  <a:pt x="323" y="208"/>
                </a:lnTo>
                <a:lnTo>
                  <a:pt x="323" y="211"/>
                </a:lnTo>
                <a:lnTo>
                  <a:pt x="324" y="214"/>
                </a:lnTo>
                <a:lnTo>
                  <a:pt x="327" y="216"/>
                </a:lnTo>
                <a:lnTo>
                  <a:pt x="332" y="220"/>
                </a:lnTo>
                <a:lnTo>
                  <a:pt x="338" y="221"/>
                </a:lnTo>
                <a:lnTo>
                  <a:pt x="338" y="221"/>
                </a:lnTo>
                <a:lnTo>
                  <a:pt x="352" y="226"/>
                </a:lnTo>
                <a:lnTo>
                  <a:pt x="359" y="227"/>
                </a:lnTo>
                <a:lnTo>
                  <a:pt x="363" y="227"/>
                </a:lnTo>
                <a:lnTo>
                  <a:pt x="363" y="227"/>
                </a:lnTo>
                <a:lnTo>
                  <a:pt x="365" y="227"/>
                </a:lnTo>
                <a:lnTo>
                  <a:pt x="366" y="229"/>
                </a:lnTo>
                <a:lnTo>
                  <a:pt x="372" y="232"/>
                </a:lnTo>
                <a:lnTo>
                  <a:pt x="378" y="240"/>
                </a:lnTo>
                <a:lnTo>
                  <a:pt x="378" y="257"/>
                </a:lnTo>
                <a:lnTo>
                  <a:pt x="378" y="257"/>
                </a:lnTo>
                <a:lnTo>
                  <a:pt x="363" y="277"/>
                </a:lnTo>
                <a:lnTo>
                  <a:pt x="340" y="306"/>
                </a:lnTo>
                <a:lnTo>
                  <a:pt x="340" y="306"/>
                </a:lnTo>
                <a:lnTo>
                  <a:pt x="329" y="316"/>
                </a:lnTo>
                <a:lnTo>
                  <a:pt x="317" y="328"/>
                </a:lnTo>
                <a:lnTo>
                  <a:pt x="309" y="334"/>
                </a:lnTo>
                <a:lnTo>
                  <a:pt x="305" y="342"/>
                </a:lnTo>
                <a:lnTo>
                  <a:pt x="300" y="349"/>
                </a:lnTo>
                <a:lnTo>
                  <a:pt x="297" y="356"/>
                </a:lnTo>
                <a:lnTo>
                  <a:pt x="297" y="356"/>
                </a:lnTo>
                <a:lnTo>
                  <a:pt x="296" y="370"/>
                </a:lnTo>
                <a:lnTo>
                  <a:pt x="297" y="396"/>
                </a:lnTo>
                <a:lnTo>
                  <a:pt x="302" y="461"/>
                </a:lnTo>
                <a:lnTo>
                  <a:pt x="308" y="522"/>
                </a:lnTo>
                <a:lnTo>
                  <a:pt x="309" y="542"/>
                </a:lnTo>
                <a:lnTo>
                  <a:pt x="309" y="549"/>
                </a:lnTo>
                <a:lnTo>
                  <a:pt x="309" y="549"/>
                </a:lnTo>
                <a:lnTo>
                  <a:pt x="302" y="551"/>
                </a:lnTo>
                <a:lnTo>
                  <a:pt x="285" y="560"/>
                </a:lnTo>
                <a:lnTo>
                  <a:pt x="233" y="587"/>
                </a:lnTo>
                <a:lnTo>
                  <a:pt x="182" y="613"/>
                </a:lnTo>
                <a:lnTo>
                  <a:pt x="165" y="621"/>
                </a:lnTo>
                <a:lnTo>
                  <a:pt x="157" y="625"/>
                </a:lnTo>
                <a:lnTo>
                  <a:pt x="157" y="625"/>
                </a:lnTo>
                <a:lnTo>
                  <a:pt x="112" y="604"/>
                </a:lnTo>
                <a:lnTo>
                  <a:pt x="112" y="604"/>
                </a:lnTo>
                <a:lnTo>
                  <a:pt x="105" y="602"/>
                </a:lnTo>
                <a:lnTo>
                  <a:pt x="86" y="598"/>
                </a:lnTo>
                <a:lnTo>
                  <a:pt x="78" y="596"/>
                </a:lnTo>
                <a:lnTo>
                  <a:pt x="70" y="596"/>
                </a:lnTo>
                <a:lnTo>
                  <a:pt x="65" y="597"/>
                </a:lnTo>
                <a:lnTo>
                  <a:pt x="64" y="598"/>
                </a:lnTo>
                <a:lnTo>
                  <a:pt x="64" y="599"/>
                </a:lnTo>
                <a:lnTo>
                  <a:pt x="64" y="599"/>
                </a:lnTo>
                <a:lnTo>
                  <a:pt x="68" y="608"/>
                </a:lnTo>
                <a:lnTo>
                  <a:pt x="73" y="615"/>
                </a:lnTo>
                <a:lnTo>
                  <a:pt x="79" y="623"/>
                </a:lnTo>
                <a:lnTo>
                  <a:pt x="79" y="623"/>
                </a:lnTo>
                <a:lnTo>
                  <a:pt x="64" y="629"/>
                </a:lnTo>
                <a:lnTo>
                  <a:pt x="52" y="634"/>
                </a:lnTo>
                <a:lnTo>
                  <a:pt x="46" y="635"/>
                </a:lnTo>
                <a:lnTo>
                  <a:pt x="46" y="635"/>
                </a:lnTo>
                <a:lnTo>
                  <a:pt x="25" y="632"/>
                </a:lnTo>
                <a:lnTo>
                  <a:pt x="5" y="630"/>
                </a:lnTo>
                <a:lnTo>
                  <a:pt x="11" y="642"/>
                </a:lnTo>
                <a:lnTo>
                  <a:pt x="11" y="642"/>
                </a:lnTo>
                <a:lnTo>
                  <a:pt x="9" y="642"/>
                </a:lnTo>
                <a:lnTo>
                  <a:pt x="4" y="643"/>
                </a:lnTo>
                <a:lnTo>
                  <a:pt x="1" y="645"/>
                </a:lnTo>
                <a:lnTo>
                  <a:pt x="0" y="646"/>
                </a:lnTo>
                <a:lnTo>
                  <a:pt x="1" y="648"/>
                </a:lnTo>
                <a:lnTo>
                  <a:pt x="3" y="650"/>
                </a:lnTo>
                <a:lnTo>
                  <a:pt x="3" y="650"/>
                </a:lnTo>
                <a:lnTo>
                  <a:pt x="24" y="663"/>
                </a:lnTo>
                <a:lnTo>
                  <a:pt x="33" y="668"/>
                </a:lnTo>
                <a:lnTo>
                  <a:pt x="41" y="670"/>
                </a:lnTo>
                <a:lnTo>
                  <a:pt x="41" y="670"/>
                </a:lnTo>
                <a:lnTo>
                  <a:pt x="95" y="673"/>
                </a:lnTo>
                <a:lnTo>
                  <a:pt x="132" y="674"/>
                </a:lnTo>
                <a:lnTo>
                  <a:pt x="147" y="674"/>
                </a:lnTo>
                <a:lnTo>
                  <a:pt x="157" y="673"/>
                </a:lnTo>
                <a:lnTo>
                  <a:pt x="157" y="673"/>
                </a:lnTo>
                <a:lnTo>
                  <a:pt x="171" y="669"/>
                </a:lnTo>
                <a:lnTo>
                  <a:pt x="195" y="663"/>
                </a:lnTo>
                <a:lnTo>
                  <a:pt x="257" y="645"/>
                </a:lnTo>
                <a:lnTo>
                  <a:pt x="340" y="618"/>
                </a:lnTo>
                <a:lnTo>
                  <a:pt x="340" y="618"/>
                </a:lnTo>
                <a:lnTo>
                  <a:pt x="349" y="608"/>
                </a:lnTo>
                <a:lnTo>
                  <a:pt x="356" y="601"/>
                </a:lnTo>
                <a:lnTo>
                  <a:pt x="361" y="594"/>
                </a:lnTo>
                <a:lnTo>
                  <a:pt x="361" y="594"/>
                </a:lnTo>
                <a:lnTo>
                  <a:pt x="362" y="589"/>
                </a:lnTo>
                <a:lnTo>
                  <a:pt x="363" y="578"/>
                </a:lnTo>
                <a:lnTo>
                  <a:pt x="368" y="549"/>
                </a:lnTo>
                <a:lnTo>
                  <a:pt x="373" y="508"/>
                </a:lnTo>
                <a:lnTo>
                  <a:pt x="471" y="647"/>
                </a:lnTo>
                <a:lnTo>
                  <a:pt x="471" y="647"/>
                </a:lnTo>
                <a:lnTo>
                  <a:pt x="469" y="690"/>
                </a:lnTo>
                <a:lnTo>
                  <a:pt x="467" y="721"/>
                </a:lnTo>
                <a:lnTo>
                  <a:pt x="464" y="731"/>
                </a:lnTo>
                <a:lnTo>
                  <a:pt x="462" y="737"/>
                </a:lnTo>
                <a:lnTo>
                  <a:pt x="462" y="737"/>
                </a:lnTo>
                <a:lnTo>
                  <a:pt x="449" y="750"/>
                </a:lnTo>
                <a:lnTo>
                  <a:pt x="427" y="776"/>
                </a:lnTo>
                <a:lnTo>
                  <a:pt x="408" y="801"/>
                </a:lnTo>
                <a:lnTo>
                  <a:pt x="403" y="810"/>
                </a:lnTo>
                <a:lnTo>
                  <a:pt x="402" y="813"/>
                </a:lnTo>
                <a:lnTo>
                  <a:pt x="402" y="815"/>
                </a:lnTo>
                <a:lnTo>
                  <a:pt x="402" y="815"/>
                </a:lnTo>
                <a:lnTo>
                  <a:pt x="404" y="817"/>
                </a:lnTo>
                <a:lnTo>
                  <a:pt x="408" y="819"/>
                </a:lnTo>
                <a:lnTo>
                  <a:pt x="420" y="823"/>
                </a:lnTo>
                <a:lnTo>
                  <a:pt x="425" y="824"/>
                </a:lnTo>
                <a:lnTo>
                  <a:pt x="430" y="828"/>
                </a:lnTo>
                <a:lnTo>
                  <a:pt x="433" y="831"/>
                </a:lnTo>
                <a:lnTo>
                  <a:pt x="433" y="835"/>
                </a:lnTo>
                <a:lnTo>
                  <a:pt x="433" y="835"/>
                </a:lnTo>
                <a:lnTo>
                  <a:pt x="433" y="840"/>
                </a:lnTo>
                <a:lnTo>
                  <a:pt x="435" y="845"/>
                </a:lnTo>
                <a:lnTo>
                  <a:pt x="436" y="848"/>
                </a:lnTo>
                <a:lnTo>
                  <a:pt x="438" y="852"/>
                </a:lnTo>
                <a:lnTo>
                  <a:pt x="441" y="856"/>
                </a:lnTo>
                <a:lnTo>
                  <a:pt x="444" y="858"/>
                </a:lnTo>
                <a:lnTo>
                  <a:pt x="448" y="859"/>
                </a:lnTo>
                <a:lnTo>
                  <a:pt x="452" y="861"/>
                </a:lnTo>
                <a:lnTo>
                  <a:pt x="452" y="861"/>
                </a:lnTo>
                <a:lnTo>
                  <a:pt x="463" y="858"/>
                </a:lnTo>
                <a:lnTo>
                  <a:pt x="475" y="855"/>
                </a:lnTo>
                <a:lnTo>
                  <a:pt x="486" y="851"/>
                </a:lnTo>
                <a:lnTo>
                  <a:pt x="489" y="851"/>
                </a:lnTo>
                <a:lnTo>
                  <a:pt x="490" y="852"/>
                </a:lnTo>
                <a:lnTo>
                  <a:pt x="490" y="853"/>
                </a:lnTo>
                <a:lnTo>
                  <a:pt x="490" y="853"/>
                </a:lnTo>
                <a:lnTo>
                  <a:pt x="491" y="864"/>
                </a:lnTo>
                <a:lnTo>
                  <a:pt x="495" y="890"/>
                </a:lnTo>
                <a:lnTo>
                  <a:pt x="508" y="966"/>
                </a:lnTo>
                <a:lnTo>
                  <a:pt x="530" y="1089"/>
                </a:lnTo>
                <a:lnTo>
                  <a:pt x="530" y="1089"/>
                </a:lnTo>
                <a:close/>
                <a:moveTo>
                  <a:pt x="654" y="1520"/>
                </a:moveTo>
                <a:lnTo>
                  <a:pt x="690" y="1487"/>
                </a:lnTo>
                <a:lnTo>
                  <a:pt x="690" y="1487"/>
                </a:lnTo>
                <a:lnTo>
                  <a:pt x="721" y="1504"/>
                </a:lnTo>
                <a:lnTo>
                  <a:pt x="743" y="1516"/>
                </a:lnTo>
                <a:lnTo>
                  <a:pt x="754" y="1522"/>
                </a:lnTo>
                <a:lnTo>
                  <a:pt x="754" y="1522"/>
                </a:lnTo>
                <a:lnTo>
                  <a:pt x="662" y="1534"/>
                </a:lnTo>
                <a:lnTo>
                  <a:pt x="654" y="1520"/>
                </a:lnTo>
                <a:close/>
                <a:moveTo>
                  <a:pt x="635" y="1517"/>
                </a:moveTo>
                <a:lnTo>
                  <a:pt x="635" y="1517"/>
                </a:lnTo>
                <a:lnTo>
                  <a:pt x="633" y="1530"/>
                </a:lnTo>
                <a:lnTo>
                  <a:pt x="635" y="1534"/>
                </a:lnTo>
                <a:lnTo>
                  <a:pt x="635" y="1534"/>
                </a:lnTo>
                <a:lnTo>
                  <a:pt x="624" y="1536"/>
                </a:lnTo>
                <a:lnTo>
                  <a:pt x="613" y="1536"/>
                </a:lnTo>
                <a:lnTo>
                  <a:pt x="602" y="1534"/>
                </a:lnTo>
                <a:lnTo>
                  <a:pt x="602" y="1534"/>
                </a:lnTo>
                <a:lnTo>
                  <a:pt x="591" y="1531"/>
                </a:lnTo>
                <a:lnTo>
                  <a:pt x="583" y="1527"/>
                </a:lnTo>
                <a:lnTo>
                  <a:pt x="576" y="1522"/>
                </a:lnTo>
                <a:lnTo>
                  <a:pt x="619" y="1517"/>
                </a:lnTo>
                <a:lnTo>
                  <a:pt x="619" y="1517"/>
                </a:lnTo>
                <a:lnTo>
                  <a:pt x="621" y="1516"/>
                </a:lnTo>
                <a:lnTo>
                  <a:pt x="627" y="1514"/>
                </a:lnTo>
                <a:lnTo>
                  <a:pt x="630" y="1512"/>
                </a:lnTo>
                <a:lnTo>
                  <a:pt x="632" y="1512"/>
                </a:lnTo>
                <a:lnTo>
                  <a:pt x="633" y="1514"/>
                </a:lnTo>
                <a:lnTo>
                  <a:pt x="635" y="1517"/>
                </a:lnTo>
                <a:lnTo>
                  <a:pt x="635" y="1517"/>
                </a:lnTo>
                <a:close/>
                <a:moveTo>
                  <a:pt x="913" y="1496"/>
                </a:moveTo>
                <a:lnTo>
                  <a:pt x="913" y="1496"/>
                </a:lnTo>
                <a:lnTo>
                  <a:pt x="926" y="1493"/>
                </a:lnTo>
                <a:lnTo>
                  <a:pt x="940" y="1490"/>
                </a:lnTo>
                <a:lnTo>
                  <a:pt x="956" y="1489"/>
                </a:lnTo>
                <a:lnTo>
                  <a:pt x="956" y="1489"/>
                </a:lnTo>
                <a:lnTo>
                  <a:pt x="967" y="1489"/>
                </a:lnTo>
                <a:lnTo>
                  <a:pt x="969" y="1489"/>
                </a:lnTo>
                <a:lnTo>
                  <a:pt x="969" y="1490"/>
                </a:lnTo>
                <a:lnTo>
                  <a:pt x="967" y="1492"/>
                </a:lnTo>
                <a:lnTo>
                  <a:pt x="966" y="1493"/>
                </a:lnTo>
                <a:lnTo>
                  <a:pt x="966" y="1494"/>
                </a:lnTo>
                <a:lnTo>
                  <a:pt x="966" y="1494"/>
                </a:lnTo>
                <a:lnTo>
                  <a:pt x="967" y="1495"/>
                </a:lnTo>
                <a:lnTo>
                  <a:pt x="966" y="1498"/>
                </a:lnTo>
                <a:lnTo>
                  <a:pt x="965" y="1500"/>
                </a:lnTo>
                <a:lnTo>
                  <a:pt x="961" y="1504"/>
                </a:lnTo>
                <a:lnTo>
                  <a:pt x="942" y="1506"/>
                </a:lnTo>
                <a:lnTo>
                  <a:pt x="913" y="1496"/>
                </a:lnTo>
                <a:close/>
                <a:moveTo>
                  <a:pt x="984" y="1477"/>
                </a:moveTo>
                <a:lnTo>
                  <a:pt x="1058" y="1466"/>
                </a:lnTo>
                <a:lnTo>
                  <a:pt x="1058" y="1466"/>
                </a:lnTo>
                <a:lnTo>
                  <a:pt x="1058" y="1468"/>
                </a:lnTo>
                <a:lnTo>
                  <a:pt x="1061" y="1487"/>
                </a:lnTo>
                <a:lnTo>
                  <a:pt x="1061" y="1487"/>
                </a:lnTo>
                <a:lnTo>
                  <a:pt x="1059" y="1490"/>
                </a:lnTo>
                <a:lnTo>
                  <a:pt x="1058" y="1493"/>
                </a:lnTo>
                <a:lnTo>
                  <a:pt x="1054" y="1495"/>
                </a:lnTo>
                <a:lnTo>
                  <a:pt x="1051" y="1496"/>
                </a:lnTo>
                <a:lnTo>
                  <a:pt x="1041" y="1499"/>
                </a:lnTo>
                <a:lnTo>
                  <a:pt x="1030" y="1499"/>
                </a:lnTo>
                <a:lnTo>
                  <a:pt x="1009" y="1498"/>
                </a:lnTo>
                <a:lnTo>
                  <a:pt x="999" y="1496"/>
                </a:lnTo>
                <a:lnTo>
                  <a:pt x="984" y="147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5">
            <a:extLst>
              <a:ext uri="{FF2B5EF4-FFF2-40B4-BE49-F238E27FC236}">
                <a16:creationId xmlns:a16="http://schemas.microsoft.com/office/drawing/2014/main" id="{C53357AB-29F2-425B-9D8A-007573B345F7}"/>
              </a:ext>
            </a:extLst>
          </p:cNvPr>
          <p:cNvSpPr>
            <a:spLocks noEditPoints="1"/>
          </p:cNvSpPr>
          <p:nvPr/>
        </p:nvSpPr>
        <p:spPr bwMode="auto">
          <a:xfrm>
            <a:off x="6196792" y="4722039"/>
            <a:ext cx="1281682" cy="1578832"/>
          </a:xfrm>
          <a:custGeom>
            <a:avLst/>
            <a:gdLst>
              <a:gd name="T0" fmla="*/ 561 w 716"/>
              <a:gd name="T1" fmla="*/ 0 h 882"/>
              <a:gd name="T2" fmla="*/ 517 w 716"/>
              <a:gd name="T3" fmla="*/ 14 h 882"/>
              <a:gd name="T4" fmla="*/ 480 w 716"/>
              <a:gd name="T5" fmla="*/ 27 h 882"/>
              <a:gd name="T6" fmla="*/ 453 w 716"/>
              <a:gd name="T7" fmla="*/ 67 h 882"/>
              <a:gd name="T8" fmla="*/ 445 w 716"/>
              <a:gd name="T9" fmla="*/ 106 h 882"/>
              <a:gd name="T10" fmla="*/ 416 w 716"/>
              <a:gd name="T11" fmla="*/ 106 h 882"/>
              <a:gd name="T12" fmla="*/ 269 w 716"/>
              <a:gd name="T13" fmla="*/ 118 h 882"/>
              <a:gd name="T14" fmla="*/ 249 w 716"/>
              <a:gd name="T15" fmla="*/ 148 h 882"/>
              <a:gd name="T16" fmla="*/ 263 w 716"/>
              <a:gd name="T17" fmla="*/ 229 h 882"/>
              <a:gd name="T18" fmla="*/ 302 w 716"/>
              <a:gd name="T19" fmla="*/ 251 h 882"/>
              <a:gd name="T20" fmla="*/ 247 w 716"/>
              <a:gd name="T21" fmla="*/ 294 h 882"/>
              <a:gd name="T22" fmla="*/ 155 w 716"/>
              <a:gd name="T23" fmla="*/ 365 h 882"/>
              <a:gd name="T24" fmla="*/ 161 w 716"/>
              <a:gd name="T25" fmla="*/ 392 h 882"/>
              <a:gd name="T26" fmla="*/ 183 w 716"/>
              <a:gd name="T27" fmla="*/ 435 h 882"/>
              <a:gd name="T28" fmla="*/ 197 w 716"/>
              <a:gd name="T29" fmla="*/ 542 h 882"/>
              <a:gd name="T30" fmla="*/ 70 w 716"/>
              <a:gd name="T31" fmla="*/ 734 h 882"/>
              <a:gd name="T32" fmla="*/ 26 w 716"/>
              <a:gd name="T33" fmla="*/ 793 h 882"/>
              <a:gd name="T34" fmla="*/ 3 w 716"/>
              <a:gd name="T35" fmla="*/ 842 h 882"/>
              <a:gd name="T36" fmla="*/ 16 w 716"/>
              <a:gd name="T37" fmla="*/ 877 h 882"/>
              <a:gd name="T38" fmla="*/ 42 w 716"/>
              <a:gd name="T39" fmla="*/ 873 h 882"/>
              <a:gd name="T40" fmla="*/ 54 w 716"/>
              <a:gd name="T41" fmla="*/ 864 h 882"/>
              <a:gd name="T42" fmla="*/ 90 w 716"/>
              <a:gd name="T43" fmla="*/ 815 h 882"/>
              <a:gd name="T44" fmla="*/ 114 w 716"/>
              <a:gd name="T45" fmla="*/ 772 h 882"/>
              <a:gd name="T46" fmla="*/ 166 w 716"/>
              <a:gd name="T47" fmla="*/ 702 h 882"/>
              <a:gd name="T48" fmla="*/ 149 w 716"/>
              <a:gd name="T49" fmla="*/ 734 h 882"/>
              <a:gd name="T50" fmla="*/ 144 w 716"/>
              <a:gd name="T51" fmla="*/ 801 h 882"/>
              <a:gd name="T52" fmla="*/ 173 w 716"/>
              <a:gd name="T53" fmla="*/ 822 h 882"/>
              <a:gd name="T54" fmla="*/ 208 w 716"/>
              <a:gd name="T55" fmla="*/ 828 h 882"/>
              <a:gd name="T56" fmla="*/ 211 w 716"/>
              <a:gd name="T57" fmla="*/ 814 h 882"/>
              <a:gd name="T58" fmla="*/ 229 w 716"/>
              <a:gd name="T59" fmla="*/ 801 h 882"/>
              <a:gd name="T60" fmla="*/ 230 w 716"/>
              <a:gd name="T61" fmla="*/ 721 h 882"/>
              <a:gd name="T62" fmla="*/ 221 w 716"/>
              <a:gd name="T63" fmla="*/ 696 h 882"/>
              <a:gd name="T64" fmla="*/ 399 w 716"/>
              <a:gd name="T65" fmla="*/ 486 h 882"/>
              <a:gd name="T66" fmla="*/ 403 w 716"/>
              <a:gd name="T67" fmla="*/ 419 h 882"/>
              <a:gd name="T68" fmla="*/ 426 w 716"/>
              <a:gd name="T69" fmla="*/ 367 h 882"/>
              <a:gd name="T70" fmla="*/ 505 w 716"/>
              <a:gd name="T71" fmla="*/ 302 h 882"/>
              <a:gd name="T72" fmla="*/ 581 w 716"/>
              <a:gd name="T73" fmla="*/ 295 h 882"/>
              <a:gd name="T74" fmla="*/ 645 w 716"/>
              <a:gd name="T75" fmla="*/ 348 h 882"/>
              <a:gd name="T76" fmla="*/ 681 w 716"/>
              <a:gd name="T77" fmla="*/ 348 h 882"/>
              <a:gd name="T78" fmla="*/ 715 w 716"/>
              <a:gd name="T79" fmla="*/ 320 h 882"/>
              <a:gd name="T80" fmla="*/ 713 w 716"/>
              <a:gd name="T81" fmla="*/ 310 h 882"/>
              <a:gd name="T82" fmla="*/ 662 w 716"/>
              <a:gd name="T83" fmla="*/ 326 h 882"/>
              <a:gd name="T84" fmla="*/ 578 w 716"/>
              <a:gd name="T85" fmla="*/ 251 h 882"/>
              <a:gd name="T86" fmla="*/ 589 w 716"/>
              <a:gd name="T87" fmla="*/ 210 h 882"/>
              <a:gd name="T88" fmla="*/ 566 w 716"/>
              <a:gd name="T89" fmla="*/ 166 h 882"/>
              <a:gd name="T90" fmla="*/ 598 w 716"/>
              <a:gd name="T91" fmla="*/ 161 h 882"/>
              <a:gd name="T92" fmla="*/ 621 w 716"/>
              <a:gd name="T93" fmla="*/ 127 h 882"/>
              <a:gd name="T94" fmla="*/ 636 w 716"/>
              <a:gd name="T95" fmla="*/ 110 h 882"/>
              <a:gd name="T96" fmla="*/ 621 w 716"/>
              <a:gd name="T97" fmla="*/ 81 h 882"/>
              <a:gd name="T98" fmla="*/ 626 w 716"/>
              <a:gd name="T99" fmla="*/ 26 h 882"/>
              <a:gd name="T100" fmla="*/ 605 w 716"/>
              <a:gd name="T101" fmla="*/ 13 h 882"/>
              <a:gd name="T102" fmla="*/ 310 w 716"/>
              <a:gd name="T103" fmla="*/ 172 h 882"/>
              <a:gd name="T104" fmla="*/ 343 w 716"/>
              <a:gd name="T105" fmla="*/ 205 h 882"/>
              <a:gd name="T106" fmla="*/ 299 w 716"/>
              <a:gd name="T107" fmla="*/ 219 h 8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716" h="882">
                <a:moveTo>
                  <a:pt x="602" y="10"/>
                </a:moveTo>
                <a:lnTo>
                  <a:pt x="602" y="10"/>
                </a:lnTo>
                <a:lnTo>
                  <a:pt x="597" y="8"/>
                </a:lnTo>
                <a:lnTo>
                  <a:pt x="586" y="4"/>
                </a:lnTo>
                <a:lnTo>
                  <a:pt x="572" y="0"/>
                </a:lnTo>
                <a:lnTo>
                  <a:pt x="561" y="0"/>
                </a:lnTo>
                <a:lnTo>
                  <a:pt x="561" y="0"/>
                </a:lnTo>
                <a:lnTo>
                  <a:pt x="551" y="2"/>
                </a:lnTo>
                <a:lnTo>
                  <a:pt x="542" y="4"/>
                </a:lnTo>
                <a:lnTo>
                  <a:pt x="533" y="7"/>
                </a:lnTo>
                <a:lnTo>
                  <a:pt x="528" y="10"/>
                </a:lnTo>
                <a:lnTo>
                  <a:pt x="528" y="10"/>
                </a:lnTo>
                <a:lnTo>
                  <a:pt x="523" y="13"/>
                </a:lnTo>
                <a:lnTo>
                  <a:pt x="517" y="14"/>
                </a:lnTo>
                <a:lnTo>
                  <a:pt x="510" y="15"/>
                </a:lnTo>
                <a:lnTo>
                  <a:pt x="502" y="18"/>
                </a:lnTo>
                <a:lnTo>
                  <a:pt x="502" y="18"/>
                </a:lnTo>
                <a:lnTo>
                  <a:pt x="491" y="21"/>
                </a:lnTo>
                <a:lnTo>
                  <a:pt x="485" y="24"/>
                </a:lnTo>
                <a:lnTo>
                  <a:pt x="480" y="27"/>
                </a:lnTo>
                <a:lnTo>
                  <a:pt x="480" y="27"/>
                </a:lnTo>
                <a:lnTo>
                  <a:pt x="475" y="31"/>
                </a:lnTo>
                <a:lnTo>
                  <a:pt x="472" y="34"/>
                </a:lnTo>
                <a:lnTo>
                  <a:pt x="469" y="36"/>
                </a:lnTo>
                <a:lnTo>
                  <a:pt x="464" y="43"/>
                </a:lnTo>
                <a:lnTo>
                  <a:pt x="464" y="43"/>
                </a:lnTo>
                <a:lnTo>
                  <a:pt x="457" y="59"/>
                </a:lnTo>
                <a:lnTo>
                  <a:pt x="453" y="67"/>
                </a:lnTo>
                <a:lnTo>
                  <a:pt x="450" y="73"/>
                </a:lnTo>
                <a:lnTo>
                  <a:pt x="450" y="73"/>
                </a:lnTo>
                <a:lnTo>
                  <a:pt x="443" y="81"/>
                </a:lnTo>
                <a:lnTo>
                  <a:pt x="442" y="84"/>
                </a:lnTo>
                <a:lnTo>
                  <a:pt x="442" y="89"/>
                </a:lnTo>
                <a:lnTo>
                  <a:pt x="442" y="89"/>
                </a:lnTo>
                <a:lnTo>
                  <a:pt x="445" y="106"/>
                </a:lnTo>
                <a:lnTo>
                  <a:pt x="445" y="106"/>
                </a:lnTo>
                <a:lnTo>
                  <a:pt x="445" y="113"/>
                </a:lnTo>
                <a:lnTo>
                  <a:pt x="445" y="117"/>
                </a:lnTo>
                <a:lnTo>
                  <a:pt x="445" y="117"/>
                </a:lnTo>
                <a:lnTo>
                  <a:pt x="436" y="112"/>
                </a:lnTo>
                <a:lnTo>
                  <a:pt x="427" y="110"/>
                </a:lnTo>
                <a:lnTo>
                  <a:pt x="416" y="106"/>
                </a:lnTo>
                <a:lnTo>
                  <a:pt x="416" y="106"/>
                </a:lnTo>
                <a:lnTo>
                  <a:pt x="407" y="106"/>
                </a:lnTo>
                <a:lnTo>
                  <a:pt x="388" y="106"/>
                </a:lnTo>
                <a:lnTo>
                  <a:pt x="342" y="110"/>
                </a:lnTo>
                <a:lnTo>
                  <a:pt x="274" y="117"/>
                </a:lnTo>
                <a:lnTo>
                  <a:pt x="274" y="117"/>
                </a:lnTo>
                <a:lnTo>
                  <a:pt x="269" y="118"/>
                </a:lnTo>
                <a:lnTo>
                  <a:pt x="263" y="121"/>
                </a:lnTo>
                <a:lnTo>
                  <a:pt x="257" y="126"/>
                </a:lnTo>
                <a:lnTo>
                  <a:pt x="253" y="128"/>
                </a:lnTo>
                <a:lnTo>
                  <a:pt x="252" y="132"/>
                </a:lnTo>
                <a:lnTo>
                  <a:pt x="252" y="132"/>
                </a:lnTo>
                <a:lnTo>
                  <a:pt x="251" y="138"/>
                </a:lnTo>
                <a:lnTo>
                  <a:pt x="249" y="148"/>
                </a:lnTo>
                <a:lnTo>
                  <a:pt x="249" y="175"/>
                </a:lnTo>
                <a:lnTo>
                  <a:pt x="251" y="199"/>
                </a:lnTo>
                <a:lnTo>
                  <a:pt x="251" y="207"/>
                </a:lnTo>
                <a:lnTo>
                  <a:pt x="252" y="210"/>
                </a:lnTo>
                <a:lnTo>
                  <a:pt x="252" y="210"/>
                </a:lnTo>
                <a:lnTo>
                  <a:pt x="256" y="216"/>
                </a:lnTo>
                <a:lnTo>
                  <a:pt x="263" y="229"/>
                </a:lnTo>
                <a:lnTo>
                  <a:pt x="272" y="241"/>
                </a:lnTo>
                <a:lnTo>
                  <a:pt x="274" y="246"/>
                </a:lnTo>
                <a:lnTo>
                  <a:pt x="278" y="248"/>
                </a:lnTo>
                <a:lnTo>
                  <a:pt x="278" y="248"/>
                </a:lnTo>
                <a:lnTo>
                  <a:pt x="281" y="250"/>
                </a:lnTo>
                <a:lnTo>
                  <a:pt x="286" y="250"/>
                </a:lnTo>
                <a:lnTo>
                  <a:pt x="302" y="251"/>
                </a:lnTo>
                <a:lnTo>
                  <a:pt x="316" y="252"/>
                </a:lnTo>
                <a:lnTo>
                  <a:pt x="319" y="252"/>
                </a:lnTo>
                <a:lnTo>
                  <a:pt x="321" y="253"/>
                </a:lnTo>
                <a:lnTo>
                  <a:pt x="321" y="253"/>
                </a:lnTo>
                <a:lnTo>
                  <a:pt x="321" y="253"/>
                </a:lnTo>
                <a:lnTo>
                  <a:pt x="285" y="273"/>
                </a:lnTo>
                <a:lnTo>
                  <a:pt x="247" y="294"/>
                </a:lnTo>
                <a:lnTo>
                  <a:pt x="247" y="294"/>
                </a:lnTo>
                <a:lnTo>
                  <a:pt x="231" y="305"/>
                </a:lnTo>
                <a:lnTo>
                  <a:pt x="202" y="326"/>
                </a:lnTo>
                <a:lnTo>
                  <a:pt x="172" y="349"/>
                </a:lnTo>
                <a:lnTo>
                  <a:pt x="161" y="359"/>
                </a:lnTo>
                <a:lnTo>
                  <a:pt x="155" y="365"/>
                </a:lnTo>
                <a:lnTo>
                  <a:pt x="155" y="365"/>
                </a:lnTo>
                <a:lnTo>
                  <a:pt x="150" y="372"/>
                </a:lnTo>
                <a:lnTo>
                  <a:pt x="146" y="377"/>
                </a:lnTo>
                <a:lnTo>
                  <a:pt x="144" y="381"/>
                </a:lnTo>
                <a:lnTo>
                  <a:pt x="144" y="382"/>
                </a:lnTo>
                <a:lnTo>
                  <a:pt x="145" y="382"/>
                </a:lnTo>
                <a:lnTo>
                  <a:pt x="145" y="382"/>
                </a:lnTo>
                <a:lnTo>
                  <a:pt x="161" y="392"/>
                </a:lnTo>
                <a:lnTo>
                  <a:pt x="173" y="401"/>
                </a:lnTo>
                <a:lnTo>
                  <a:pt x="173" y="401"/>
                </a:lnTo>
                <a:lnTo>
                  <a:pt x="176" y="409"/>
                </a:lnTo>
                <a:lnTo>
                  <a:pt x="178" y="415"/>
                </a:lnTo>
                <a:lnTo>
                  <a:pt x="178" y="418"/>
                </a:lnTo>
                <a:lnTo>
                  <a:pt x="178" y="418"/>
                </a:lnTo>
                <a:lnTo>
                  <a:pt x="183" y="435"/>
                </a:lnTo>
                <a:lnTo>
                  <a:pt x="188" y="452"/>
                </a:lnTo>
                <a:lnTo>
                  <a:pt x="193" y="473"/>
                </a:lnTo>
                <a:lnTo>
                  <a:pt x="197" y="494"/>
                </a:lnTo>
                <a:lnTo>
                  <a:pt x="199" y="516"/>
                </a:lnTo>
                <a:lnTo>
                  <a:pt x="199" y="525"/>
                </a:lnTo>
                <a:lnTo>
                  <a:pt x="198" y="533"/>
                </a:lnTo>
                <a:lnTo>
                  <a:pt x="197" y="542"/>
                </a:lnTo>
                <a:lnTo>
                  <a:pt x="193" y="548"/>
                </a:lnTo>
                <a:lnTo>
                  <a:pt x="193" y="548"/>
                </a:lnTo>
                <a:lnTo>
                  <a:pt x="132" y="639"/>
                </a:lnTo>
                <a:lnTo>
                  <a:pt x="99" y="689"/>
                </a:lnTo>
                <a:lnTo>
                  <a:pt x="83" y="715"/>
                </a:lnTo>
                <a:lnTo>
                  <a:pt x="83" y="715"/>
                </a:lnTo>
                <a:lnTo>
                  <a:pt x="70" y="734"/>
                </a:lnTo>
                <a:lnTo>
                  <a:pt x="62" y="748"/>
                </a:lnTo>
                <a:lnTo>
                  <a:pt x="62" y="748"/>
                </a:lnTo>
                <a:lnTo>
                  <a:pt x="57" y="758"/>
                </a:lnTo>
                <a:lnTo>
                  <a:pt x="52" y="765"/>
                </a:lnTo>
                <a:lnTo>
                  <a:pt x="47" y="772"/>
                </a:lnTo>
                <a:lnTo>
                  <a:pt x="47" y="772"/>
                </a:lnTo>
                <a:lnTo>
                  <a:pt x="26" y="793"/>
                </a:lnTo>
                <a:lnTo>
                  <a:pt x="14" y="808"/>
                </a:lnTo>
                <a:lnTo>
                  <a:pt x="9" y="814"/>
                </a:lnTo>
                <a:lnTo>
                  <a:pt x="6" y="822"/>
                </a:lnTo>
                <a:lnTo>
                  <a:pt x="6" y="822"/>
                </a:lnTo>
                <a:lnTo>
                  <a:pt x="3" y="831"/>
                </a:lnTo>
                <a:lnTo>
                  <a:pt x="3" y="837"/>
                </a:lnTo>
                <a:lnTo>
                  <a:pt x="3" y="842"/>
                </a:lnTo>
                <a:lnTo>
                  <a:pt x="0" y="846"/>
                </a:lnTo>
                <a:lnTo>
                  <a:pt x="0" y="846"/>
                </a:lnTo>
                <a:lnTo>
                  <a:pt x="0" y="850"/>
                </a:lnTo>
                <a:lnTo>
                  <a:pt x="2" y="853"/>
                </a:lnTo>
                <a:lnTo>
                  <a:pt x="5" y="862"/>
                </a:lnTo>
                <a:lnTo>
                  <a:pt x="10" y="871"/>
                </a:lnTo>
                <a:lnTo>
                  <a:pt x="16" y="877"/>
                </a:lnTo>
                <a:lnTo>
                  <a:pt x="16" y="877"/>
                </a:lnTo>
                <a:lnTo>
                  <a:pt x="21" y="880"/>
                </a:lnTo>
                <a:lnTo>
                  <a:pt x="27" y="882"/>
                </a:lnTo>
                <a:lnTo>
                  <a:pt x="33" y="882"/>
                </a:lnTo>
                <a:lnTo>
                  <a:pt x="36" y="879"/>
                </a:lnTo>
                <a:lnTo>
                  <a:pt x="36" y="879"/>
                </a:lnTo>
                <a:lnTo>
                  <a:pt x="42" y="873"/>
                </a:lnTo>
                <a:lnTo>
                  <a:pt x="47" y="869"/>
                </a:lnTo>
                <a:lnTo>
                  <a:pt x="47" y="869"/>
                </a:lnTo>
                <a:lnTo>
                  <a:pt x="46" y="869"/>
                </a:lnTo>
                <a:lnTo>
                  <a:pt x="46" y="868"/>
                </a:lnTo>
                <a:lnTo>
                  <a:pt x="47" y="867"/>
                </a:lnTo>
                <a:lnTo>
                  <a:pt x="54" y="864"/>
                </a:lnTo>
                <a:lnTo>
                  <a:pt x="54" y="864"/>
                </a:lnTo>
                <a:lnTo>
                  <a:pt x="63" y="861"/>
                </a:lnTo>
                <a:lnTo>
                  <a:pt x="69" y="856"/>
                </a:lnTo>
                <a:lnTo>
                  <a:pt x="74" y="851"/>
                </a:lnTo>
                <a:lnTo>
                  <a:pt x="76" y="844"/>
                </a:lnTo>
                <a:lnTo>
                  <a:pt x="76" y="844"/>
                </a:lnTo>
                <a:lnTo>
                  <a:pt x="83" y="833"/>
                </a:lnTo>
                <a:lnTo>
                  <a:pt x="90" y="815"/>
                </a:lnTo>
                <a:lnTo>
                  <a:pt x="99" y="799"/>
                </a:lnTo>
                <a:lnTo>
                  <a:pt x="102" y="791"/>
                </a:lnTo>
                <a:lnTo>
                  <a:pt x="102" y="791"/>
                </a:lnTo>
                <a:lnTo>
                  <a:pt x="105" y="786"/>
                </a:lnTo>
                <a:lnTo>
                  <a:pt x="108" y="781"/>
                </a:lnTo>
                <a:lnTo>
                  <a:pt x="113" y="776"/>
                </a:lnTo>
                <a:lnTo>
                  <a:pt x="114" y="772"/>
                </a:lnTo>
                <a:lnTo>
                  <a:pt x="114" y="772"/>
                </a:lnTo>
                <a:lnTo>
                  <a:pt x="114" y="769"/>
                </a:lnTo>
                <a:lnTo>
                  <a:pt x="114" y="765"/>
                </a:lnTo>
                <a:lnTo>
                  <a:pt x="114" y="765"/>
                </a:lnTo>
                <a:lnTo>
                  <a:pt x="127" y="745"/>
                </a:lnTo>
                <a:lnTo>
                  <a:pt x="138" y="727"/>
                </a:lnTo>
                <a:lnTo>
                  <a:pt x="166" y="702"/>
                </a:lnTo>
                <a:lnTo>
                  <a:pt x="166" y="702"/>
                </a:lnTo>
                <a:lnTo>
                  <a:pt x="164" y="714"/>
                </a:lnTo>
                <a:lnTo>
                  <a:pt x="161" y="722"/>
                </a:lnTo>
                <a:lnTo>
                  <a:pt x="157" y="727"/>
                </a:lnTo>
                <a:lnTo>
                  <a:pt x="157" y="727"/>
                </a:lnTo>
                <a:lnTo>
                  <a:pt x="153" y="731"/>
                </a:lnTo>
                <a:lnTo>
                  <a:pt x="149" y="734"/>
                </a:lnTo>
                <a:lnTo>
                  <a:pt x="148" y="741"/>
                </a:lnTo>
                <a:lnTo>
                  <a:pt x="148" y="741"/>
                </a:lnTo>
                <a:lnTo>
                  <a:pt x="146" y="760"/>
                </a:lnTo>
                <a:lnTo>
                  <a:pt x="143" y="788"/>
                </a:lnTo>
                <a:lnTo>
                  <a:pt x="143" y="788"/>
                </a:lnTo>
                <a:lnTo>
                  <a:pt x="143" y="795"/>
                </a:lnTo>
                <a:lnTo>
                  <a:pt x="144" y="801"/>
                </a:lnTo>
                <a:lnTo>
                  <a:pt x="146" y="804"/>
                </a:lnTo>
                <a:lnTo>
                  <a:pt x="150" y="807"/>
                </a:lnTo>
                <a:lnTo>
                  <a:pt x="157" y="810"/>
                </a:lnTo>
                <a:lnTo>
                  <a:pt x="162" y="813"/>
                </a:lnTo>
                <a:lnTo>
                  <a:pt x="166" y="817"/>
                </a:lnTo>
                <a:lnTo>
                  <a:pt x="166" y="817"/>
                </a:lnTo>
                <a:lnTo>
                  <a:pt x="173" y="822"/>
                </a:lnTo>
                <a:lnTo>
                  <a:pt x="181" y="825"/>
                </a:lnTo>
                <a:lnTo>
                  <a:pt x="187" y="826"/>
                </a:lnTo>
                <a:lnTo>
                  <a:pt x="191" y="829"/>
                </a:lnTo>
                <a:lnTo>
                  <a:pt x="191" y="829"/>
                </a:lnTo>
                <a:lnTo>
                  <a:pt x="195" y="830"/>
                </a:lnTo>
                <a:lnTo>
                  <a:pt x="202" y="829"/>
                </a:lnTo>
                <a:lnTo>
                  <a:pt x="208" y="828"/>
                </a:lnTo>
                <a:lnTo>
                  <a:pt x="211" y="826"/>
                </a:lnTo>
                <a:lnTo>
                  <a:pt x="211" y="826"/>
                </a:lnTo>
                <a:lnTo>
                  <a:pt x="211" y="823"/>
                </a:lnTo>
                <a:lnTo>
                  <a:pt x="210" y="819"/>
                </a:lnTo>
                <a:lnTo>
                  <a:pt x="209" y="818"/>
                </a:lnTo>
                <a:lnTo>
                  <a:pt x="210" y="815"/>
                </a:lnTo>
                <a:lnTo>
                  <a:pt x="211" y="814"/>
                </a:lnTo>
                <a:lnTo>
                  <a:pt x="214" y="813"/>
                </a:lnTo>
                <a:lnTo>
                  <a:pt x="214" y="813"/>
                </a:lnTo>
                <a:lnTo>
                  <a:pt x="219" y="813"/>
                </a:lnTo>
                <a:lnTo>
                  <a:pt x="224" y="810"/>
                </a:lnTo>
                <a:lnTo>
                  <a:pt x="226" y="807"/>
                </a:lnTo>
                <a:lnTo>
                  <a:pt x="229" y="801"/>
                </a:lnTo>
                <a:lnTo>
                  <a:pt x="229" y="801"/>
                </a:lnTo>
                <a:lnTo>
                  <a:pt x="231" y="788"/>
                </a:lnTo>
                <a:lnTo>
                  <a:pt x="234" y="769"/>
                </a:lnTo>
                <a:lnTo>
                  <a:pt x="234" y="738"/>
                </a:lnTo>
                <a:lnTo>
                  <a:pt x="234" y="738"/>
                </a:lnTo>
                <a:lnTo>
                  <a:pt x="234" y="731"/>
                </a:lnTo>
                <a:lnTo>
                  <a:pt x="232" y="725"/>
                </a:lnTo>
                <a:lnTo>
                  <a:pt x="230" y="721"/>
                </a:lnTo>
                <a:lnTo>
                  <a:pt x="226" y="717"/>
                </a:lnTo>
                <a:lnTo>
                  <a:pt x="226" y="717"/>
                </a:lnTo>
                <a:lnTo>
                  <a:pt x="224" y="716"/>
                </a:lnTo>
                <a:lnTo>
                  <a:pt x="222" y="715"/>
                </a:lnTo>
                <a:lnTo>
                  <a:pt x="221" y="705"/>
                </a:lnTo>
                <a:lnTo>
                  <a:pt x="221" y="705"/>
                </a:lnTo>
                <a:lnTo>
                  <a:pt x="221" y="696"/>
                </a:lnTo>
                <a:lnTo>
                  <a:pt x="224" y="685"/>
                </a:lnTo>
                <a:lnTo>
                  <a:pt x="230" y="657"/>
                </a:lnTo>
                <a:lnTo>
                  <a:pt x="240" y="621"/>
                </a:lnTo>
                <a:lnTo>
                  <a:pt x="350" y="499"/>
                </a:lnTo>
                <a:lnTo>
                  <a:pt x="350" y="499"/>
                </a:lnTo>
                <a:lnTo>
                  <a:pt x="399" y="486"/>
                </a:lnTo>
                <a:lnTo>
                  <a:pt x="399" y="486"/>
                </a:lnTo>
                <a:lnTo>
                  <a:pt x="400" y="484"/>
                </a:lnTo>
                <a:lnTo>
                  <a:pt x="402" y="479"/>
                </a:lnTo>
                <a:lnTo>
                  <a:pt x="403" y="462"/>
                </a:lnTo>
                <a:lnTo>
                  <a:pt x="404" y="429"/>
                </a:lnTo>
                <a:lnTo>
                  <a:pt x="404" y="429"/>
                </a:lnTo>
                <a:lnTo>
                  <a:pt x="404" y="424"/>
                </a:lnTo>
                <a:lnTo>
                  <a:pt x="403" y="419"/>
                </a:lnTo>
                <a:lnTo>
                  <a:pt x="402" y="409"/>
                </a:lnTo>
                <a:lnTo>
                  <a:pt x="403" y="403"/>
                </a:lnTo>
                <a:lnTo>
                  <a:pt x="405" y="396"/>
                </a:lnTo>
                <a:lnTo>
                  <a:pt x="409" y="387"/>
                </a:lnTo>
                <a:lnTo>
                  <a:pt x="416" y="377"/>
                </a:lnTo>
                <a:lnTo>
                  <a:pt x="416" y="377"/>
                </a:lnTo>
                <a:lnTo>
                  <a:pt x="426" y="367"/>
                </a:lnTo>
                <a:lnTo>
                  <a:pt x="436" y="358"/>
                </a:lnTo>
                <a:lnTo>
                  <a:pt x="456" y="340"/>
                </a:lnTo>
                <a:lnTo>
                  <a:pt x="474" y="327"/>
                </a:lnTo>
                <a:lnTo>
                  <a:pt x="485" y="320"/>
                </a:lnTo>
                <a:lnTo>
                  <a:pt x="485" y="320"/>
                </a:lnTo>
                <a:lnTo>
                  <a:pt x="494" y="312"/>
                </a:lnTo>
                <a:lnTo>
                  <a:pt x="505" y="302"/>
                </a:lnTo>
                <a:lnTo>
                  <a:pt x="521" y="286"/>
                </a:lnTo>
                <a:lnTo>
                  <a:pt x="521" y="286"/>
                </a:lnTo>
                <a:lnTo>
                  <a:pt x="527" y="283"/>
                </a:lnTo>
                <a:lnTo>
                  <a:pt x="538" y="279"/>
                </a:lnTo>
                <a:lnTo>
                  <a:pt x="551" y="274"/>
                </a:lnTo>
                <a:lnTo>
                  <a:pt x="551" y="274"/>
                </a:lnTo>
                <a:lnTo>
                  <a:pt x="581" y="295"/>
                </a:lnTo>
                <a:lnTo>
                  <a:pt x="604" y="312"/>
                </a:lnTo>
                <a:lnTo>
                  <a:pt x="619" y="324"/>
                </a:lnTo>
                <a:lnTo>
                  <a:pt x="619" y="324"/>
                </a:lnTo>
                <a:lnTo>
                  <a:pt x="634" y="338"/>
                </a:lnTo>
                <a:lnTo>
                  <a:pt x="640" y="343"/>
                </a:lnTo>
                <a:lnTo>
                  <a:pt x="645" y="348"/>
                </a:lnTo>
                <a:lnTo>
                  <a:pt x="645" y="348"/>
                </a:lnTo>
                <a:lnTo>
                  <a:pt x="653" y="350"/>
                </a:lnTo>
                <a:lnTo>
                  <a:pt x="664" y="351"/>
                </a:lnTo>
                <a:lnTo>
                  <a:pt x="675" y="351"/>
                </a:lnTo>
                <a:lnTo>
                  <a:pt x="679" y="351"/>
                </a:lnTo>
                <a:lnTo>
                  <a:pt x="680" y="350"/>
                </a:lnTo>
                <a:lnTo>
                  <a:pt x="680" y="350"/>
                </a:lnTo>
                <a:lnTo>
                  <a:pt x="681" y="348"/>
                </a:lnTo>
                <a:lnTo>
                  <a:pt x="684" y="344"/>
                </a:lnTo>
                <a:lnTo>
                  <a:pt x="692" y="338"/>
                </a:lnTo>
                <a:lnTo>
                  <a:pt x="706" y="329"/>
                </a:lnTo>
                <a:lnTo>
                  <a:pt x="706" y="329"/>
                </a:lnTo>
                <a:lnTo>
                  <a:pt x="713" y="324"/>
                </a:lnTo>
                <a:lnTo>
                  <a:pt x="716" y="321"/>
                </a:lnTo>
                <a:lnTo>
                  <a:pt x="715" y="320"/>
                </a:lnTo>
                <a:lnTo>
                  <a:pt x="713" y="320"/>
                </a:lnTo>
                <a:lnTo>
                  <a:pt x="706" y="320"/>
                </a:lnTo>
                <a:lnTo>
                  <a:pt x="706" y="320"/>
                </a:lnTo>
                <a:lnTo>
                  <a:pt x="712" y="313"/>
                </a:lnTo>
                <a:lnTo>
                  <a:pt x="715" y="310"/>
                </a:lnTo>
                <a:lnTo>
                  <a:pt x="715" y="309"/>
                </a:lnTo>
                <a:lnTo>
                  <a:pt x="713" y="310"/>
                </a:lnTo>
                <a:lnTo>
                  <a:pt x="713" y="310"/>
                </a:lnTo>
                <a:lnTo>
                  <a:pt x="696" y="320"/>
                </a:lnTo>
                <a:lnTo>
                  <a:pt x="684" y="324"/>
                </a:lnTo>
                <a:lnTo>
                  <a:pt x="678" y="326"/>
                </a:lnTo>
                <a:lnTo>
                  <a:pt x="673" y="327"/>
                </a:lnTo>
                <a:lnTo>
                  <a:pt x="673" y="327"/>
                </a:lnTo>
                <a:lnTo>
                  <a:pt x="662" y="326"/>
                </a:lnTo>
                <a:lnTo>
                  <a:pt x="652" y="323"/>
                </a:lnTo>
                <a:lnTo>
                  <a:pt x="645" y="318"/>
                </a:lnTo>
                <a:lnTo>
                  <a:pt x="640" y="315"/>
                </a:lnTo>
                <a:lnTo>
                  <a:pt x="640" y="315"/>
                </a:lnTo>
                <a:lnTo>
                  <a:pt x="629" y="301"/>
                </a:lnTo>
                <a:lnTo>
                  <a:pt x="608" y="280"/>
                </a:lnTo>
                <a:lnTo>
                  <a:pt x="578" y="251"/>
                </a:lnTo>
                <a:lnTo>
                  <a:pt x="578" y="251"/>
                </a:lnTo>
                <a:lnTo>
                  <a:pt x="586" y="239"/>
                </a:lnTo>
                <a:lnTo>
                  <a:pt x="589" y="226"/>
                </a:lnTo>
                <a:lnTo>
                  <a:pt x="591" y="220"/>
                </a:lnTo>
                <a:lnTo>
                  <a:pt x="592" y="215"/>
                </a:lnTo>
                <a:lnTo>
                  <a:pt x="592" y="215"/>
                </a:lnTo>
                <a:lnTo>
                  <a:pt x="589" y="210"/>
                </a:lnTo>
                <a:lnTo>
                  <a:pt x="587" y="204"/>
                </a:lnTo>
                <a:lnTo>
                  <a:pt x="577" y="192"/>
                </a:lnTo>
                <a:lnTo>
                  <a:pt x="567" y="181"/>
                </a:lnTo>
                <a:lnTo>
                  <a:pt x="564" y="176"/>
                </a:lnTo>
                <a:lnTo>
                  <a:pt x="564" y="172"/>
                </a:lnTo>
                <a:lnTo>
                  <a:pt x="564" y="172"/>
                </a:lnTo>
                <a:lnTo>
                  <a:pt x="566" y="166"/>
                </a:lnTo>
                <a:lnTo>
                  <a:pt x="569" y="161"/>
                </a:lnTo>
                <a:lnTo>
                  <a:pt x="571" y="156"/>
                </a:lnTo>
                <a:lnTo>
                  <a:pt x="571" y="155"/>
                </a:lnTo>
                <a:lnTo>
                  <a:pt x="571" y="155"/>
                </a:lnTo>
                <a:lnTo>
                  <a:pt x="586" y="159"/>
                </a:lnTo>
                <a:lnTo>
                  <a:pt x="592" y="160"/>
                </a:lnTo>
                <a:lnTo>
                  <a:pt x="598" y="161"/>
                </a:lnTo>
                <a:lnTo>
                  <a:pt x="603" y="160"/>
                </a:lnTo>
                <a:lnTo>
                  <a:pt x="607" y="158"/>
                </a:lnTo>
                <a:lnTo>
                  <a:pt x="607" y="158"/>
                </a:lnTo>
                <a:lnTo>
                  <a:pt x="611" y="149"/>
                </a:lnTo>
                <a:lnTo>
                  <a:pt x="616" y="140"/>
                </a:lnTo>
                <a:lnTo>
                  <a:pt x="621" y="127"/>
                </a:lnTo>
                <a:lnTo>
                  <a:pt x="621" y="127"/>
                </a:lnTo>
                <a:lnTo>
                  <a:pt x="629" y="118"/>
                </a:lnTo>
                <a:lnTo>
                  <a:pt x="632" y="115"/>
                </a:lnTo>
                <a:lnTo>
                  <a:pt x="632" y="115"/>
                </a:lnTo>
                <a:lnTo>
                  <a:pt x="634" y="113"/>
                </a:lnTo>
                <a:lnTo>
                  <a:pt x="635" y="112"/>
                </a:lnTo>
                <a:lnTo>
                  <a:pt x="636" y="112"/>
                </a:lnTo>
                <a:lnTo>
                  <a:pt x="636" y="110"/>
                </a:lnTo>
                <a:lnTo>
                  <a:pt x="636" y="107"/>
                </a:lnTo>
                <a:lnTo>
                  <a:pt x="635" y="104"/>
                </a:lnTo>
                <a:lnTo>
                  <a:pt x="635" y="104"/>
                </a:lnTo>
                <a:lnTo>
                  <a:pt x="626" y="90"/>
                </a:lnTo>
                <a:lnTo>
                  <a:pt x="623" y="85"/>
                </a:lnTo>
                <a:lnTo>
                  <a:pt x="621" y="81"/>
                </a:lnTo>
                <a:lnTo>
                  <a:pt x="621" y="81"/>
                </a:lnTo>
                <a:lnTo>
                  <a:pt x="627" y="48"/>
                </a:lnTo>
                <a:lnTo>
                  <a:pt x="627" y="48"/>
                </a:lnTo>
                <a:lnTo>
                  <a:pt x="627" y="40"/>
                </a:lnTo>
                <a:lnTo>
                  <a:pt x="627" y="30"/>
                </a:lnTo>
                <a:lnTo>
                  <a:pt x="627" y="30"/>
                </a:lnTo>
                <a:lnTo>
                  <a:pt x="626" y="29"/>
                </a:lnTo>
                <a:lnTo>
                  <a:pt x="626" y="26"/>
                </a:lnTo>
                <a:lnTo>
                  <a:pt x="625" y="25"/>
                </a:lnTo>
                <a:lnTo>
                  <a:pt x="625" y="23"/>
                </a:lnTo>
                <a:lnTo>
                  <a:pt x="625" y="23"/>
                </a:lnTo>
                <a:lnTo>
                  <a:pt x="624" y="21"/>
                </a:lnTo>
                <a:lnTo>
                  <a:pt x="621" y="20"/>
                </a:lnTo>
                <a:lnTo>
                  <a:pt x="614" y="16"/>
                </a:lnTo>
                <a:lnTo>
                  <a:pt x="605" y="13"/>
                </a:lnTo>
                <a:lnTo>
                  <a:pt x="602" y="10"/>
                </a:lnTo>
                <a:lnTo>
                  <a:pt x="602" y="10"/>
                </a:lnTo>
                <a:close/>
                <a:moveTo>
                  <a:pt x="292" y="167"/>
                </a:moveTo>
                <a:lnTo>
                  <a:pt x="292" y="167"/>
                </a:lnTo>
                <a:lnTo>
                  <a:pt x="300" y="169"/>
                </a:lnTo>
                <a:lnTo>
                  <a:pt x="310" y="172"/>
                </a:lnTo>
                <a:lnTo>
                  <a:pt x="310" y="172"/>
                </a:lnTo>
                <a:lnTo>
                  <a:pt x="321" y="175"/>
                </a:lnTo>
                <a:lnTo>
                  <a:pt x="338" y="177"/>
                </a:lnTo>
                <a:lnTo>
                  <a:pt x="361" y="180"/>
                </a:lnTo>
                <a:lnTo>
                  <a:pt x="361" y="180"/>
                </a:lnTo>
                <a:lnTo>
                  <a:pt x="345" y="205"/>
                </a:lnTo>
                <a:lnTo>
                  <a:pt x="345" y="205"/>
                </a:lnTo>
                <a:lnTo>
                  <a:pt x="343" y="205"/>
                </a:lnTo>
                <a:lnTo>
                  <a:pt x="335" y="205"/>
                </a:lnTo>
                <a:lnTo>
                  <a:pt x="326" y="207"/>
                </a:lnTo>
                <a:lnTo>
                  <a:pt x="316" y="208"/>
                </a:lnTo>
                <a:lnTo>
                  <a:pt x="316" y="208"/>
                </a:lnTo>
                <a:lnTo>
                  <a:pt x="311" y="209"/>
                </a:lnTo>
                <a:lnTo>
                  <a:pt x="306" y="213"/>
                </a:lnTo>
                <a:lnTo>
                  <a:pt x="299" y="219"/>
                </a:lnTo>
                <a:lnTo>
                  <a:pt x="295" y="224"/>
                </a:lnTo>
                <a:lnTo>
                  <a:pt x="292" y="225"/>
                </a:lnTo>
                <a:lnTo>
                  <a:pt x="292" y="225"/>
                </a:lnTo>
                <a:lnTo>
                  <a:pt x="286" y="215"/>
                </a:lnTo>
                <a:lnTo>
                  <a:pt x="283" y="205"/>
                </a:lnTo>
                <a:lnTo>
                  <a:pt x="292" y="16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6">
            <a:extLst>
              <a:ext uri="{FF2B5EF4-FFF2-40B4-BE49-F238E27FC236}">
                <a16:creationId xmlns:a16="http://schemas.microsoft.com/office/drawing/2014/main" id="{E9E21A39-9D39-4220-89E8-36D19BD00A4A}"/>
              </a:ext>
            </a:extLst>
          </p:cNvPr>
          <p:cNvSpPr>
            <a:spLocks noEditPoints="1"/>
          </p:cNvSpPr>
          <p:nvPr/>
        </p:nvSpPr>
        <p:spPr bwMode="auto">
          <a:xfrm>
            <a:off x="8316177" y="2736391"/>
            <a:ext cx="732278" cy="1633999"/>
          </a:xfrm>
          <a:custGeom>
            <a:avLst/>
            <a:gdLst>
              <a:gd name="T0" fmla="*/ 154 w 618"/>
              <a:gd name="T1" fmla="*/ 212 h 1379"/>
              <a:gd name="T2" fmla="*/ 112 w 618"/>
              <a:gd name="T3" fmla="*/ 229 h 1379"/>
              <a:gd name="T4" fmla="*/ 13 w 618"/>
              <a:gd name="T5" fmla="*/ 385 h 1379"/>
              <a:gd name="T6" fmla="*/ 10 w 618"/>
              <a:gd name="T7" fmla="*/ 445 h 1379"/>
              <a:gd name="T8" fmla="*/ 69 w 618"/>
              <a:gd name="T9" fmla="*/ 431 h 1379"/>
              <a:gd name="T10" fmla="*/ 149 w 618"/>
              <a:gd name="T11" fmla="*/ 382 h 1379"/>
              <a:gd name="T12" fmla="*/ 216 w 618"/>
              <a:gd name="T13" fmla="*/ 541 h 1379"/>
              <a:gd name="T14" fmla="*/ 220 w 618"/>
              <a:gd name="T15" fmla="*/ 661 h 1379"/>
              <a:gd name="T16" fmla="*/ 242 w 618"/>
              <a:gd name="T17" fmla="*/ 729 h 1379"/>
              <a:gd name="T18" fmla="*/ 283 w 618"/>
              <a:gd name="T19" fmla="*/ 1032 h 1379"/>
              <a:gd name="T20" fmla="*/ 251 w 618"/>
              <a:gd name="T21" fmla="*/ 1059 h 1379"/>
              <a:gd name="T22" fmla="*/ 219 w 618"/>
              <a:gd name="T23" fmla="*/ 1093 h 1379"/>
              <a:gd name="T24" fmla="*/ 194 w 618"/>
              <a:gd name="T25" fmla="*/ 1113 h 1379"/>
              <a:gd name="T26" fmla="*/ 258 w 618"/>
              <a:gd name="T27" fmla="*/ 1266 h 1379"/>
              <a:gd name="T28" fmla="*/ 273 w 618"/>
              <a:gd name="T29" fmla="*/ 1274 h 1379"/>
              <a:gd name="T30" fmla="*/ 300 w 618"/>
              <a:gd name="T31" fmla="*/ 1252 h 1379"/>
              <a:gd name="T32" fmla="*/ 323 w 618"/>
              <a:gd name="T33" fmla="*/ 1176 h 1379"/>
              <a:gd name="T34" fmla="*/ 343 w 618"/>
              <a:gd name="T35" fmla="*/ 1102 h 1379"/>
              <a:gd name="T36" fmla="*/ 359 w 618"/>
              <a:gd name="T37" fmla="*/ 1062 h 1379"/>
              <a:gd name="T38" fmla="*/ 379 w 618"/>
              <a:gd name="T39" fmla="*/ 1031 h 1379"/>
              <a:gd name="T40" fmla="*/ 448 w 618"/>
              <a:gd name="T41" fmla="*/ 1203 h 1379"/>
              <a:gd name="T42" fmla="*/ 463 w 618"/>
              <a:gd name="T43" fmla="*/ 1320 h 1379"/>
              <a:gd name="T44" fmla="*/ 484 w 618"/>
              <a:gd name="T45" fmla="*/ 1362 h 1379"/>
              <a:gd name="T46" fmla="*/ 508 w 618"/>
              <a:gd name="T47" fmla="*/ 1371 h 1379"/>
              <a:gd name="T48" fmla="*/ 567 w 618"/>
              <a:gd name="T49" fmla="*/ 1376 h 1379"/>
              <a:gd name="T50" fmla="*/ 572 w 618"/>
              <a:gd name="T51" fmla="*/ 1355 h 1379"/>
              <a:gd name="T52" fmla="*/ 573 w 618"/>
              <a:gd name="T53" fmla="*/ 1338 h 1379"/>
              <a:gd name="T54" fmla="*/ 537 w 618"/>
              <a:gd name="T55" fmla="*/ 1231 h 1379"/>
              <a:gd name="T56" fmla="*/ 514 w 618"/>
              <a:gd name="T57" fmla="*/ 1183 h 1379"/>
              <a:gd name="T58" fmla="*/ 484 w 618"/>
              <a:gd name="T59" fmla="*/ 1125 h 1379"/>
              <a:gd name="T60" fmla="*/ 519 w 618"/>
              <a:gd name="T61" fmla="*/ 838 h 1379"/>
              <a:gd name="T62" fmla="*/ 524 w 618"/>
              <a:gd name="T63" fmla="*/ 747 h 1379"/>
              <a:gd name="T64" fmla="*/ 529 w 618"/>
              <a:gd name="T65" fmla="*/ 593 h 1379"/>
              <a:gd name="T66" fmla="*/ 598 w 618"/>
              <a:gd name="T67" fmla="*/ 542 h 1379"/>
              <a:gd name="T68" fmla="*/ 616 w 618"/>
              <a:gd name="T69" fmla="*/ 525 h 1379"/>
              <a:gd name="T70" fmla="*/ 511 w 618"/>
              <a:gd name="T71" fmla="*/ 512 h 1379"/>
              <a:gd name="T72" fmla="*/ 451 w 618"/>
              <a:gd name="T73" fmla="*/ 485 h 1379"/>
              <a:gd name="T74" fmla="*/ 418 w 618"/>
              <a:gd name="T75" fmla="*/ 436 h 1379"/>
              <a:gd name="T76" fmla="*/ 382 w 618"/>
              <a:gd name="T77" fmla="*/ 260 h 1379"/>
              <a:gd name="T78" fmla="*/ 468 w 618"/>
              <a:gd name="T79" fmla="*/ 217 h 1379"/>
              <a:gd name="T80" fmla="*/ 495 w 618"/>
              <a:gd name="T81" fmla="*/ 179 h 1379"/>
              <a:gd name="T82" fmla="*/ 446 w 618"/>
              <a:gd name="T83" fmla="*/ 162 h 1379"/>
              <a:gd name="T84" fmla="*/ 310 w 618"/>
              <a:gd name="T85" fmla="*/ 169 h 1379"/>
              <a:gd name="T86" fmla="*/ 281 w 618"/>
              <a:gd name="T87" fmla="*/ 140 h 1379"/>
              <a:gd name="T88" fmla="*/ 286 w 618"/>
              <a:gd name="T89" fmla="*/ 69 h 1379"/>
              <a:gd name="T90" fmla="*/ 260 w 618"/>
              <a:gd name="T91" fmla="*/ 20 h 1379"/>
              <a:gd name="T92" fmla="*/ 200 w 618"/>
              <a:gd name="T93" fmla="*/ 2 h 1379"/>
              <a:gd name="T94" fmla="*/ 155 w 618"/>
              <a:gd name="T95" fmla="*/ 20 h 1379"/>
              <a:gd name="T96" fmla="*/ 134 w 618"/>
              <a:gd name="T97" fmla="*/ 38 h 1379"/>
              <a:gd name="T98" fmla="*/ 111 w 618"/>
              <a:gd name="T99" fmla="*/ 48 h 1379"/>
              <a:gd name="T100" fmla="*/ 94 w 618"/>
              <a:gd name="T101" fmla="*/ 90 h 1379"/>
              <a:gd name="T102" fmla="*/ 119 w 618"/>
              <a:gd name="T103" fmla="*/ 119 h 1379"/>
              <a:gd name="T104" fmla="*/ 134 w 618"/>
              <a:gd name="T105" fmla="*/ 114 h 1379"/>
              <a:gd name="T106" fmla="*/ 168 w 618"/>
              <a:gd name="T107" fmla="*/ 151 h 1379"/>
              <a:gd name="T108" fmla="*/ 416 w 618"/>
              <a:gd name="T109" fmla="*/ 757 h 1379"/>
              <a:gd name="T110" fmla="*/ 451 w 618"/>
              <a:gd name="T111" fmla="*/ 821 h 1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18" h="1379">
                <a:moveTo>
                  <a:pt x="182" y="157"/>
                </a:moveTo>
                <a:lnTo>
                  <a:pt x="182" y="157"/>
                </a:lnTo>
                <a:lnTo>
                  <a:pt x="184" y="188"/>
                </a:lnTo>
                <a:lnTo>
                  <a:pt x="184" y="188"/>
                </a:lnTo>
                <a:lnTo>
                  <a:pt x="172" y="199"/>
                </a:lnTo>
                <a:lnTo>
                  <a:pt x="160" y="207"/>
                </a:lnTo>
                <a:lnTo>
                  <a:pt x="154" y="212"/>
                </a:lnTo>
                <a:lnTo>
                  <a:pt x="146" y="215"/>
                </a:lnTo>
                <a:lnTo>
                  <a:pt x="146" y="215"/>
                </a:lnTo>
                <a:lnTo>
                  <a:pt x="134" y="218"/>
                </a:lnTo>
                <a:lnTo>
                  <a:pt x="124" y="221"/>
                </a:lnTo>
                <a:lnTo>
                  <a:pt x="121" y="223"/>
                </a:lnTo>
                <a:lnTo>
                  <a:pt x="117" y="226"/>
                </a:lnTo>
                <a:lnTo>
                  <a:pt x="112" y="229"/>
                </a:lnTo>
                <a:lnTo>
                  <a:pt x="108" y="236"/>
                </a:lnTo>
                <a:lnTo>
                  <a:pt x="108" y="236"/>
                </a:lnTo>
                <a:lnTo>
                  <a:pt x="44" y="331"/>
                </a:lnTo>
                <a:lnTo>
                  <a:pt x="44" y="331"/>
                </a:lnTo>
                <a:lnTo>
                  <a:pt x="33" y="350"/>
                </a:lnTo>
                <a:lnTo>
                  <a:pt x="24" y="366"/>
                </a:lnTo>
                <a:lnTo>
                  <a:pt x="13" y="385"/>
                </a:lnTo>
                <a:lnTo>
                  <a:pt x="5" y="405"/>
                </a:lnTo>
                <a:lnTo>
                  <a:pt x="1" y="414"/>
                </a:lnTo>
                <a:lnTo>
                  <a:pt x="0" y="422"/>
                </a:lnTo>
                <a:lnTo>
                  <a:pt x="0" y="431"/>
                </a:lnTo>
                <a:lnTo>
                  <a:pt x="1" y="437"/>
                </a:lnTo>
                <a:lnTo>
                  <a:pt x="4" y="442"/>
                </a:lnTo>
                <a:lnTo>
                  <a:pt x="10" y="445"/>
                </a:lnTo>
                <a:lnTo>
                  <a:pt x="10" y="445"/>
                </a:lnTo>
                <a:lnTo>
                  <a:pt x="16" y="448"/>
                </a:lnTo>
                <a:lnTo>
                  <a:pt x="24" y="448"/>
                </a:lnTo>
                <a:lnTo>
                  <a:pt x="31" y="447"/>
                </a:lnTo>
                <a:lnTo>
                  <a:pt x="38" y="445"/>
                </a:lnTo>
                <a:lnTo>
                  <a:pt x="54" y="439"/>
                </a:lnTo>
                <a:lnTo>
                  <a:pt x="69" y="431"/>
                </a:lnTo>
                <a:lnTo>
                  <a:pt x="82" y="421"/>
                </a:lnTo>
                <a:lnTo>
                  <a:pt x="94" y="412"/>
                </a:lnTo>
                <a:lnTo>
                  <a:pt x="106" y="402"/>
                </a:lnTo>
                <a:lnTo>
                  <a:pt x="106" y="402"/>
                </a:lnTo>
                <a:lnTo>
                  <a:pt x="130" y="390"/>
                </a:lnTo>
                <a:lnTo>
                  <a:pt x="145" y="384"/>
                </a:lnTo>
                <a:lnTo>
                  <a:pt x="149" y="382"/>
                </a:lnTo>
                <a:lnTo>
                  <a:pt x="151" y="383"/>
                </a:lnTo>
                <a:lnTo>
                  <a:pt x="151" y="383"/>
                </a:lnTo>
                <a:lnTo>
                  <a:pt x="178" y="439"/>
                </a:lnTo>
                <a:lnTo>
                  <a:pt x="208" y="504"/>
                </a:lnTo>
                <a:lnTo>
                  <a:pt x="208" y="504"/>
                </a:lnTo>
                <a:lnTo>
                  <a:pt x="211" y="519"/>
                </a:lnTo>
                <a:lnTo>
                  <a:pt x="216" y="541"/>
                </a:lnTo>
                <a:lnTo>
                  <a:pt x="219" y="568"/>
                </a:lnTo>
                <a:lnTo>
                  <a:pt x="220" y="580"/>
                </a:lnTo>
                <a:lnTo>
                  <a:pt x="220" y="593"/>
                </a:lnTo>
                <a:lnTo>
                  <a:pt x="220" y="593"/>
                </a:lnTo>
                <a:lnTo>
                  <a:pt x="220" y="633"/>
                </a:lnTo>
                <a:lnTo>
                  <a:pt x="220" y="661"/>
                </a:lnTo>
                <a:lnTo>
                  <a:pt x="220" y="661"/>
                </a:lnTo>
                <a:lnTo>
                  <a:pt x="220" y="668"/>
                </a:lnTo>
                <a:lnTo>
                  <a:pt x="222" y="676"/>
                </a:lnTo>
                <a:lnTo>
                  <a:pt x="227" y="695"/>
                </a:lnTo>
                <a:lnTo>
                  <a:pt x="233" y="712"/>
                </a:lnTo>
                <a:lnTo>
                  <a:pt x="237" y="722"/>
                </a:lnTo>
                <a:lnTo>
                  <a:pt x="237" y="722"/>
                </a:lnTo>
                <a:lnTo>
                  <a:pt x="242" y="729"/>
                </a:lnTo>
                <a:lnTo>
                  <a:pt x="249" y="738"/>
                </a:lnTo>
                <a:lnTo>
                  <a:pt x="260" y="750"/>
                </a:lnTo>
                <a:lnTo>
                  <a:pt x="351" y="940"/>
                </a:lnTo>
                <a:lnTo>
                  <a:pt x="301" y="1028"/>
                </a:lnTo>
                <a:lnTo>
                  <a:pt x="301" y="1028"/>
                </a:lnTo>
                <a:lnTo>
                  <a:pt x="291" y="1030"/>
                </a:lnTo>
                <a:lnTo>
                  <a:pt x="283" y="1032"/>
                </a:lnTo>
                <a:lnTo>
                  <a:pt x="279" y="1033"/>
                </a:lnTo>
                <a:lnTo>
                  <a:pt x="275" y="1036"/>
                </a:lnTo>
                <a:lnTo>
                  <a:pt x="275" y="1036"/>
                </a:lnTo>
                <a:lnTo>
                  <a:pt x="270" y="1041"/>
                </a:lnTo>
                <a:lnTo>
                  <a:pt x="264" y="1044"/>
                </a:lnTo>
                <a:lnTo>
                  <a:pt x="258" y="1050"/>
                </a:lnTo>
                <a:lnTo>
                  <a:pt x="251" y="1059"/>
                </a:lnTo>
                <a:lnTo>
                  <a:pt x="251" y="1059"/>
                </a:lnTo>
                <a:lnTo>
                  <a:pt x="236" y="1081"/>
                </a:lnTo>
                <a:lnTo>
                  <a:pt x="230" y="1089"/>
                </a:lnTo>
                <a:lnTo>
                  <a:pt x="227" y="1091"/>
                </a:lnTo>
                <a:lnTo>
                  <a:pt x="225" y="1092"/>
                </a:lnTo>
                <a:lnTo>
                  <a:pt x="225" y="1092"/>
                </a:lnTo>
                <a:lnTo>
                  <a:pt x="219" y="1093"/>
                </a:lnTo>
                <a:lnTo>
                  <a:pt x="209" y="1096"/>
                </a:lnTo>
                <a:lnTo>
                  <a:pt x="204" y="1097"/>
                </a:lnTo>
                <a:lnTo>
                  <a:pt x="199" y="1100"/>
                </a:lnTo>
                <a:lnTo>
                  <a:pt x="197" y="1103"/>
                </a:lnTo>
                <a:lnTo>
                  <a:pt x="194" y="1107"/>
                </a:lnTo>
                <a:lnTo>
                  <a:pt x="194" y="1107"/>
                </a:lnTo>
                <a:lnTo>
                  <a:pt x="194" y="1113"/>
                </a:lnTo>
                <a:lnTo>
                  <a:pt x="195" y="1122"/>
                </a:lnTo>
                <a:lnTo>
                  <a:pt x="199" y="1141"/>
                </a:lnTo>
                <a:lnTo>
                  <a:pt x="208" y="1171"/>
                </a:lnTo>
                <a:lnTo>
                  <a:pt x="208" y="1171"/>
                </a:lnTo>
                <a:lnTo>
                  <a:pt x="231" y="1217"/>
                </a:lnTo>
                <a:lnTo>
                  <a:pt x="247" y="1249"/>
                </a:lnTo>
                <a:lnTo>
                  <a:pt x="258" y="1266"/>
                </a:lnTo>
                <a:lnTo>
                  <a:pt x="258" y="1266"/>
                </a:lnTo>
                <a:lnTo>
                  <a:pt x="263" y="1271"/>
                </a:lnTo>
                <a:lnTo>
                  <a:pt x="268" y="1275"/>
                </a:lnTo>
                <a:lnTo>
                  <a:pt x="271" y="1276"/>
                </a:lnTo>
                <a:lnTo>
                  <a:pt x="273" y="1275"/>
                </a:lnTo>
                <a:lnTo>
                  <a:pt x="273" y="1274"/>
                </a:lnTo>
                <a:lnTo>
                  <a:pt x="273" y="1274"/>
                </a:lnTo>
                <a:lnTo>
                  <a:pt x="278" y="1264"/>
                </a:lnTo>
                <a:lnTo>
                  <a:pt x="281" y="1259"/>
                </a:lnTo>
                <a:lnTo>
                  <a:pt x="284" y="1257"/>
                </a:lnTo>
                <a:lnTo>
                  <a:pt x="284" y="1257"/>
                </a:lnTo>
                <a:lnTo>
                  <a:pt x="290" y="1255"/>
                </a:lnTo>
                <a:lnTo>
                  <a:pt x="295" y="1254"/>
                </a:lnTo>
                <a:lnTo>
                  <a:pt x="300" y="1252"/>
                </a:lnTo>
                <a:lnTo>
                  <a:pt x="306" y="1249"/>
                </a:lnTo>
                <a:lnTo>
                  <a:pt x="311" y="1244"/>
                </a:lnTo>
                <a:lnTo>
                  <a:pt x="314" y="1238"/>
                </a:lnTo>
                <a:lnTo>
                  <a:pt x="316" y="1231"/>
                </a:lnTo>
                <a:lnTo>
                  <a:pt x="316" y="1231"/>
                </a:lnTo>
                <a:lnTo>
                  <a:pt x="318" y="1208"/>
                </a:lnTo>
                <a:lnTo>
                  <a:pt x="323" y="1176"/>
                </a:lnTo>
                <a:lnTo>
                  <a:pt x="327" y="1145"/>
                </a:lnTo>
                <a:lnTo>
                  <a:pt x="329" y="1128"/>
                </a:lnTo>
                <a:lnTo>
                  <a:pt x="329" y="1128"/>
                </a:lnTo>
                <a:lnTo>
                  <a:pt x="329" y="1123"/>
                </a:lnTo>
                <a:lnTo>
                  <a:pt x="332" y="1119"/>
                </a:lnTo>
                <a:lnTo>
                  <a:pt x="337" y="1109"/>
                </a:lnTo>
                <a:lnTo>
                  <a:pt x="343" y="1102"/>
                </a:lnTo>
                <a:lnTo>
                  <a:pt x="346" y="1097"/>
                </a:lnTo>
                <a:lnTo>
                  <a:pt x="346" y="1097"/>
                </a:lnTo>
                <a:lnTo>
                  <a:pt x="349" y="1092"/>
                </a:lnTo>
                <a:lnTo>
                  <a:pt x="352" y="1082"/>
                </a:lnTo>
                <a:lnTo>
                  <a:pt x="356" y="1069"/>
                </a:lnTo>
                <a:lnTo>
                  <a:pt x="356" y="1069"/>
                </a:lnTo>
                <a:lnTo>
                  <a:pt x="359" y="1062"/>
                </a:lnTo>
                <a:lnTo>
                  <a:pt x="360" y="1055"/>
                </a:lnTo>
                <a:lnTo>
                  <a:pt x="362" y="1052"/>
                </a:lnTo>
                <a:lnTo>
                  <a:pt x="362" y="1052"/>
                </a:lnTo>
                <a:lnTo>
                  <a:pt x="372" y="1039"/>
                </a:lnTo>
                <a:lnTo>
                  <a:pt x="377" y="1033"/>
                </a:lnTo>
                <a:lnTo>
                  <a:pt x="379" y="1031"/>
                </a:lnTo>
                <a:lnTo>
                  <a:pt x="379" y="1031"/>
                </a:lnTo>
                <a:lnTo>
                  <a:pt x="379" y="1031"/>
                </a:lnTo>
                <a:lnTo>
                  <a:pt x="391" y="1058"/>
                </a:lnTo>
                <a:lnTo>
                  <a:pt x="416" y="1114"/>
                </a:lnTo>
                <a:lnTo>
                  <a:pt x="453" y="1195"/>
                </a:lnTo>
                <a:lnTo>
                  <a:pt x="453" y="1195"/>
                </a:lnTo>
                <a:lnTo>
                  <a:pt x="451" y="1199"/>
                </a:lnTo>
                <a:lnTo>
                  <a:pt x="448" y="1203"/>
                </a:lnTo>
                <a:lnTo>
                  <a:pt x="448" y="1209"/>
                </a:lnTo>
                <a:lnTo>
                  <a:pt x="448" y="1209"/>
                </a:lnTo>
                <a:lnTo>
                  <a:pt x="448" y="1221"/>
                </a:lnTo>
                <a:lnTo>
                  <a:pt x="451" y="1231"/>
                </a:lnTo>
                <a:lnTo>
                  <a:pt x="451" y="1231"/>
                </a:lnTo>
                <a:lnTo>
                  <a:pt x="458" y="1285"/>
                </a:lnTo>
                <a:lnTo>
                  <a:pt x="463" y="1320"/>
                </a:lnTo>
                <a:lnTo>
                  <a:pt x="465" y="1333"/>
                </a:lnTo>
                <a:lnTo>
                  <a:pt x="468" y="1340"/>
                </a:lnTo>
                <a:lnTo>
                  <a:pt x="468" y="1340"/>
                </a:lnTo>
                <a:lnTo>
                  <a:pt x="473" y="1347"/>
                </a:lnTo>
                <a:lnTo>
                  <a:pt x="476" y="1355"/>
                </a:lnTo>
                <a:lnTo>
                  <a:pt x="481" y="1361"/>
                </a:lnTo>
                <a:lnTo>
                  <a:pt x="484" y="1362"/>
                </a:lnTo>
                <a:lnTo>
                  <a:pt x="486" y="1363"/>
                </a:lnTo>
                <a:lnTo>
                  <a:pt x="486" y="1363"/>
                </a:lnTo>
                <a:lnTo>
                  <a:pt x="490" y="1363"/>
                </a:lnTo>
                <a:lnTo>
                  <a:pt x="494" y="1363"/>
                </a:lnTo>
                <a:lnTo>
                  <a:pt x="500" y="1365"/>
                </a:lnTo>
                <a:lnTo>
                  <a:pt x="508" y="1371"/>
                </a:lnTo>
                <a:lnTo>
                  <a:pt x="508" y="1371"/>
                </a:lnTo>
                <a:lnTo>
                  <a:pt x="516" y="1374"/>
                </a:lnTo>
                <a:lnTo>
                  <a:pt x="524" y="1377"/>
                </a:lnTo>
                <a:lnTo>
                  <a:pt x="533" y="1378"/>
                </a:lnTo>
                <a:lnTo>
                  <a:pt x="543" y="1379"/>
                </a:lnTo>
                <a:lnTo>
                  <a:pt x="559" y="1378"/>
                </a:lnTo>
                <a:lnTo>
                  <a:pt x="564" y="1377"/>
                </a:lnTo>
                <a:lnTo>
                  <a:pt x="567" y="1376"/>
                </a:lnTo>
                <a:lnTo>
                  <a:pt x="567" y="1376"/>
                </a:lnTo>
                <a:lnTo>
                  <a:pt x="570" y="1373"/>
                </a:lnTo>
                <a:lnTo>
                  <a:pt x="572" y="1372"/>
                </a:lnTo>
                <a:lnTo>
                  <a:pt x="572" y="1370"/>
                </a:lnTo>
                <a:lnTo>
                  <a:pt x="572" y="1363"/>
                </a:lnTo>
                <a:lnTo>
                  <a:pt x="572" y="1363"/>
                </a:lnTo>
                <a:lnTo>
                  <a:pt x="572" y="1355"/>
                </a:lnTo>
                <a:lnTo>
                  <a:pt x="575" y="1347"/>
                </a:lnTo>
                <a:lnTo>
                  <a:pt x="576" y="1343"/>
                </a:lnTo>
                <a:lnTo>
                  <a:pt x="576" y="1340"/>
                </a:lnTo>
                <a:lnTo>
                  <a:pt x="575" y="1338"/>
                </a:lnTo>
                <a:lnTo>
                  <a:pt x="575" y="1338"/>
                </a:lnTo>
                <a:lnTo>
                  <a:pt x="573" y="1336"/>
                </a:lnTo>
                <a:lnTo>
                  <a:pt x="573" y="1338"/>
                </a:lnTo>
                <a:lnTo>
                  <a:pt x="572" y="1338"/>
                </a:lnTo>
                <a:lnTo>
                  <a:pt x="571" y="1338"/>
                </a:lnTo>
                <a:lnTo>
                  <a:pt x="567" y="1329"/>
                </a:lnTo>
                <a:lnTo>
                  <a:pt x="557" y="1302"/>
                </a:lnTo>
                <a:lnTo>
                  <a:pt x="557" y="1302"/>
                </a:lnTo>
                <a:lnTo>
                  <a:pt x="545" y="1264"/>
                </a:lnTo>
                <a:lnTo>
                  <a:pt x="537" y="1231"/>
                </a:lnTo>
                <a:lnTo>
                  <a:pt x="530" y="1206"/>
                </a:lnTo>
                <a:lnTo>
                  <a:pt x="527" y="1193"/>
                </a:lnTo>
                <a:lnTo>
                  <a:pt x="527" y="1193"/>
                </a:lnTo>
                <a:lnTo>
                  <a:pt x="523" y="1189"/>
                </a:lnTo>
                <a:lnTo>
                  <a:pt x="519" y="1187"/>
                </a:lnTo>
                <a:lnTo>
                  <a:pt x="514" y="1183"/>
                </a:lnTo>
                <a:lnTo>
                  <a:pt x="514" y="1183"/>
                </a:lnTo>
                <a:lnTo>
                  <a:pt x="508" y="1178"/>
                </a:lnTo>
                <a:lnTo>
                  <a:pt x="499" y="1166"/>
                </a:lnTo>
                <a:lnTo>
                  <a:pt x="494" y="1157"/>
                </a:lnTo>
                <a:lnTo>
                  <a:pt x="489" y="1149"/>
                </a:lnTo>
                <a:lnTo>
                  <a:pt x="485" y="1138"/>
                </a:lnTo>
                <a:lnTo>
                  <a:pt x="484" y="1125"/>
                </a:lnTo>
                <a:lnTo>
                  <a:pt x="484" y="1125"/>
                </a:lnTo>
                <a:lnTo>
                  <a:pt x="481" y="1108"/>
                </a:lnTo>
                <a:lnTo>
                  <a:pt x="476" y="1084"/>
                </a:lnTo>
                <a:lnTo>
                  <a:pt x="465" y="1026"/>
                </a:lnTo>
                <a:lnTo>
                  <a:pt x="448" y="952"/>
                </a:lnTo>
                <a:lnTo>
                  <a:pt x="448" y="952"/>
                </a:lnTo>
                <a:lnTo>
                  <a:pt x="481" y="900"/>
                </a:lnTo>
                <a:lnTo>
                  <a:pt x="519" y="838"/>
                </a:lnTo>
                <a:lnTo>
                  <a:pt x="519" y="838"/>
                </a:lnTo>
                <a:lnTo>
                  <a:pt x="521" y="833"/>
                </a:lnTo>
                <a:lnTo>
                  <a:pt x="522" y="823"/>
                </a:lnTo>
                <a:lnTo>
                  <a:pt x="524" y="799"/>
                </a:lnTo>
                <a:lnTo>
                  <a:pt x="526" y="771"/>
                </a:lnTo>
                <a:lnTo>
                  <a:pt x="524" y="747"/>
                </a:lnTo>
                <a:lnTo>
                  <a:pt x="524" y="747"/>
                </a:lnTo>
                <a:lnTo>
                  <a:pt x="519" y="715"/>
                </a:lnTo>
                <a:lnTo>
                  <a:pt x="510" y="669"/>
                </a:lnTo>
                <a:lnTo>
                  <a:pt x="502" y="627"/>
                </a:lnTo>
                <a:lnTo>
                  <a:pt x="499" y="607"/>
                </a:lnTo>
                <a:lnTo>
                  <a:pt x="499" y="607"/>
                </a:lnTo>
                <a:lnTo>
                  <a:pt x="508" y="603"/>
                </a:lnTo>
                <a:lnTo>
                  <a:pt x="529" y="593"/>
                </a:lnTo>
                <a:lnTo>
                  <a:pt x="553" y="579"/>
                </a:lnTo>
                <a:lnTo>
                  <a:pt x="561" y="573"/>
                </a:lnTo>
                <a:lnTo>
                  <a:pt x="567" y="567"/>
                </a:lnTo>
                <a:lnTo>
                  <a:pt x="567" y="567"/>
                </a:lnTo>
                <a:lnTo>
                  <a:pt x="575" y="558"/>
                </a:lnTo>
                <a:lnTo>
                  <a:pt x="582" y="551"/>
                </a:lnTo>
                <a:lnTo>
                  <a:pt x="598" y="542"/>
                </a:lnTo>
                <a:lnTo>
                  <a:pt x="598" y="542"/>
                </a:lnTo>
                <a:lnTo>
                  <a:pt x="608" y="536"/>
                </a:lnTo>
                <a:lnTo>
                  <a:pt x="613" y="534"/>
                </a:lnTo>
                <a:lnTo>
                  <a:pt x="616" y="530"/>
                </a:lnTo>
                <a:lnTo>
                  <a:pt x="618" y="528"/>
                </a:lnTo>
                <a:lnTo>
                  <a:pt x="618" y="526"/>
                </a:lnTo>
                <a:lnTo>
                  <a:pt x="616" y="525"/>
                </a:lnTo>
                <a:lnTo>
                  <a:pt x="610" y="523"/>
                </a:lnTo>
                <a:lnTo>
                  <a:pt x="600" y="522"/>
                </a:lnTo>
                <a:lnTo>
                  <a:pt x="600" y="522"/>
                </a:lnTo>
                <a:lnTo>
                  <a:pt x="550" y="519"/>
                </a:lnTo>
                <a:lnTo>
                  <a:pt x="528" y="515"/>
                </a:lnTo>
                <a:lnTo>
                  <a:pt x="519" y="514"/>
                </a:lnTo>
                <a:lnTo>
                  <a:pt x="511" y="512"/>
                </a:lnTo>
                <a:lnTo>
                  <a:pt x="511" y="512"/>
                </a:lnTo>
                <a:lnTo>
                  <a:pt x="491" y="503"/>
                </a:lnTo>
                <a:lnTo>
                  <a:pt x="470" y="491"/>
                </a:lnTo>
                <a:lnTo>
                  <a:pt x="470" y="491"/>
                </a:lnTo>
                <a:lnTo>
                  <a:pt x="464" y="488"/>
                </a:lnTo>
                <a:lnTo>
                  <a:pt x="458" y="486"/>
                </a:lnTo>
                <a:lnTo>
                  <a:pt x="451" y="485"/>
                </a:lnTo>
                <a:lnTo>
                  <a:pt x="448" y="483"/>
                </a:lnTo>
                <a:lnTo>
                  <a:pt x="446" y="482"/>
                </a:lnTo>
                <a:lnTo>
                  <a:pt x="443" y="480"/>
                </a:lnTo>
                <a:lnTo>
                  <a:pt x="441" y="476"/>
                </a:lnTo>
                <a:lnTo>
                  <a:pt x="441" y="476"/>
                </a:lnTo>
                <a:lnTo>
                  <a:pt x="425" y="450"/>
                </a:lnTo>
                <a:lnTo>
                  <a:pt x="418" y="436"/>
                </a:lnTo>
                <a:lnTo>
                  <a:pt x="415" y="428"/>
                </a:lnTo>
                <a:lnTo>
                  <a:pt x="413" y="421"/>
                </a:lnTo>
                <a:lnTo>
                  <a:pt x="413" y="421"/>
                </a:lnTo>
                <a:lnTo>
                  <a:pt x="395" y="339"/>
                </a:lnTo>
                <a:lnTo>
                  <a:pt x="382" y="266"/>
                </a:lnTo>
                <a:lnTo>
                  <a:pt x="382" y="266"/>
                </a:lnTo>
                <a:lnTo>
                  <a:pt x="382" y="260"/>
                </a:lnTo>
                <a:lnTo>
                  <a:pt x="383" y="255"/>
                </a:lnTo>
                <a:lnTo>
                  <a:pt x="387" y="248"/>
                </a:lnTo>
                <a:lnTo>
                  <a:pt x="387" y="248"/>
                </a:lnTo>
                <a:lnTo>
                  <a:pt x="393" y="245"/>
                </a:lnTo>
                <a:lnTo>
                  <a:pt x="406" y="240"/>
                </a:lnTo>
                <a:lnTo>
                  <a:pt x="447" y="226"/>
                </a:lnTo>
                <a:lnTo>
                  <a:pt x="468" y="217"/>
                </a:lnTo>
                <a:lnTo>
                  <a:pt x="485" y="207"/>
                </a:lnTo>
                <a:lnTo>
                  <a:pt x="491" y="202"/>
                </a:lnTo>
                <a:lnTo>
                  <a:pt x="496" y="198"/>
                </a:lnTo>
                <a:lnTo>
                  <a:pt x="499" y="191"/>
                </a:lnTo>
                <a:lnTo>
                  <a:pt x="499" y="188"/>
                </a:lnTo>
                <a:lnTo>
                  <a:pt x="499" y="188"/>
                </a:lnTo>
                <a:lnTo>
                  <a:pt x="495" y="179"/>
                </a:lnTo>
                <a:lnTo>
                  <a:pt x="491" y="173"/>
                </a:lnTo>
                <a:lnTo>
                  <a:pt x="485" y="169"/>
                </a:lnTo>
                <a:lnTo>
                  <a:pt x="479" y="166"/>
                </a:lnTo>
                <a:lnTo>
                  <a:pt x="472" y="164"/>
                </a:lnTo>
                <a:lnTo>
                  <a:pt x="464" y="163"/>
                </a:lnTo>
                <a:lnTo>
                  <a:pt x="446" y="162"/>
                </a:lnTo>
                <a:lnTo>
                  <a:pt x="446" y="162"/>
                </a:lnTo>
                <a:lnTo>
                  <a:pt x="420" y="161"/>
                </a:lnTo>
                <a:lnTo>
                  <a:pt x="388" y="159"/>
                </a:lnTo>
                <a:lnTo>
                  <a:pt x="360" y="158"/>
                </a:lnTo>
                <a:lnTo>
                  <a:pt x="344" y="159"/>
                </a:lnTo>
                <a:lnTo>
                  <a:pt x="344" y="159"/>
                </a:lnTo>
                <a:lnTo>
                  <a:pt x="330" y="163"/>
                </a:lnTo>
                <a:lnTo>
                  <a:pt x="310" y="169"/>
                </a:lnTo>
                <a:lnTo>
                  <a:pt x="281" y="179"/>
                </a:lnTo>
                <a:lnTo>
                  <a:pt x="268" y="172"/>
                </a:lnTo>
                <a:lnTo>
                  <a:pt x="268" y="172"/>
                </a:lnTo>
                <a:lnTo>
                  <a:pt x="271" y="166"/>
                </a:lnTo>
                <a:lnTo>
                  <a:pt x="278" y="152"/>
                </a:lnTo>
                <a:lnTo>
                  <a:pt x="278" y="152"/>
                </a:lnTo>
                <a:lnTo>
                  <a:pt x="281" y="140"/>
                </a:lnTo>
                <a:lnTo>
                  <a:pt x="284" y="123"/>
                </a:lnTo>
                <a:lnTo>
                  <a:pt x="286" y="107"/>
                </a:lnTo>
                <a:lnTo>
                  <a:pt x="286" y="98"/>
                </a:lnTo>
                <a:lnTo>
                  <a:pt x="286" y="98"/>
                </a:lnTo>
                <a:lnTo>
                  <a:pt x="285" y="92"/>
                </a:lnTo>
                <a:lnTo>
                  <a:pt x="285" y="82"/>
                </a:lnTo>
                <a:lnTo>
                  <a:pt x="286" y="69"/>
                </a:lnTo>
                <a:lnTo>
                  <a:pt x="270" y="40"/>
                </a:lnTo>
                <a:lnTo>
                  <a:pt x="270" y="40"/>
                </a:lnTo>
                <a:lnTo>
                  <a:pt x="270" y="38"/>
                </a:lnTo>
                <a:lnTo>
                  <a:pt x="270" y="33"/>
                </a:lnTo>
                <a:lnTo>
                  <a:pt x="267" y="27"/>
                </a:lnTo>
                <a:lnTo>
                  <a:pt x="264" y="23"/>
                </a:lnTo>
                <a:lnTo>
                  <a:pt x="260" y="20"/>
                </a:lnTo>
                <a:lnTo>
                  <a:pt x="260" y="20"/>
                </a:lnTo>
                <a:lnTo>
                  <a:pt x="242" y="7"/>
                </a:lnTo>
                <a:lnTo>
                  <a:pt x="233" y="2"/>
                </a:lnTo>
                <a:lnTo>
                  <a:pt x="227" y="0"/>
                </a:lnTo>
                <a:lnTo>
                  <a:pt x="227" y="0"/>
                </a:lnTo>
                <a:lnTo>
                  <a:pt x="217" y="0"/>
                </a:lnTo>
                <a:lnTo>
                  <a:pt x="200" y="2"/>
                </a:lnTo>
                <a:lnTo>
                  <a:pt x="184" y="6"/>
                </a:lnTo>
                <a:lnTo>
                  <a:pt x="175" y="7"/>
                </a:lnTo>
                <a:lnTo>
                  <a:pt x="175" y="7"/>
                </a:lnTo>
                <a:lnTo>
                  <a:pt x="172" y="7"/>
                </a:lnTo>
                <a:lnTo>
                  <a:pt x="168" y="10"/>
                </a:lnTo>
                <a:lnTo>
                  <a:pt x="161" y="13"/>
                </a:lnTo>
                <a:lnTo>
                  <a:pt x="155" y="20"/>
                </a:lnTo>
                <a:lnTo>
                  <a:pt x="149" y="22"/>
                </a:lnTo>
                <a:lnTo>
                  <a:pt x="149" y="22"/>
                </a:lnTo>
                <a:lnTo>
                  <a:pt x="144" y="24"/>
                </a:lnTo>
                <a:lnTo>
                  <a:pt x="140" y="28"/>
                </a:lnTo>
                <a:lnTo>
                  <a:pt x="136" y="32"/>
                </a:lnTo>
                <a:lnTo>
                  <a:pt x="134" y="38"/>
                </a:lnTo>
                <a:lnTo>
                  <a:pt x="134" y="38"/>
                </a:lnTo>
                <a:lnTo>
                  <a:pt x="132" y="40"/>
                </a:lnTo>
                <a:lnTo>
                  <a:pt x="129" y="42"/>
                </a:lnTo>
                <a:lnTo>
                  <a:pt x="122" y="44"/>
                </a:lnTo>
                <a:lnTo>
                  <a:pt x="114" y="45"/>
                </a:lnTo>
                <a:lnTo>
                  <a:pt x="112" y="47"/>
                </a:lnTo>
                <a:lnTo>
                  <a:pt x="111" y="48"/>
                </a:lnTo>
                <a:lnTo>
                  <a:pt x="111" y="48"/>
                </a:lnTo>
                <a:lnTo>
                  <a:pt x="101" y="65"/>
                </a:lnTo>
                <a:lnTo>
                  <a:pt x="101" y="65"/>
                </a:lnTo>
                <a:lnTo>
                  <a:pt x="95" y="76"/>
                </a:lnTo>
                <a:lnTo>
                  <a:pt x="91" y="82"/>
                </a:lnTo>
                <a:lnTo>
                  <a:pt x="91" y="86"/>
                </a:lnTo>
                <a:lnTo>
                  <a:pt x="91" y="86"/>
                </a:lnTo>
                <a:lnTo>
                  <a:pt x="94" y="90"/>
                </a:lnTo>
                <a:lnTo>
                  <a:pt x="98" y="96"/>
                </a:lnTo>
                <a:lnTo>
                  <a:pt x="105" y="102"/>
                </a:lnTo>
                <a:lnTo>
                  <a:pt x="108" y="105"/>
                </a:lnTo>
                <a:lnTo>
                  <a:pt x="108" y="105"/>
                </a:lnTo>
                <a:lnTo>
                  <a:pt x="114" y="115"/>
                </a:lnTo>
                <a:lnTo>
                  <a:pt x="118" y="119"/>
                </a:lnTo>
                <a:lnTo>
                  <a:pt x="119" y="119"/>
                </a:lnTo>
                <a:lnTo>
                  <a:pt x="121" y="119"/>
                </a:lnTo>
                <a:lnTo>
                  <a:pt x="121" y="119"/>
                </a:lnTo>
                <a:lnTo>
                  <a:pt x="124" y="117"/>
                </a:lnTo>
                <a:lnTo>
                  <a:pt x="129" y="115"/>
                </a:lnTo>
                <a:lnTo>
                  <a:pt x="133" y="115"/>
                </a:lnTo>
                <a:lnTo>
                  <a:pt x="134" y="114"/>
                </a:lnTo>
                <a:lnTo>
                  <a:pt x="134" y="114"/>
                </a:lnTo>
                <a:lnTo>
                  <a:pt x="136" y="120"/>
                </a:lnTo>
                <a:lnTo>
                  <a:pt x="139" y="128"/>
                </a:lnTo>
                <a:lnTo>
                  <a:pt x="141" y="131"/>
                </a:lnTo>
                <a:lnTo>
                  <a:pt x="141" y="131"/>
                </a:lnTo>
                <a:lnTo>
                  <a:pt x="154" y="147"/>
                </a:lnTo>
                <a:lnTo>
                  <a:pt x="154" y="147"/>
                </a:lnTo>
                <a:lnTo>
                  <a:pt x="168" y="151"/>
                </a:lnTo>
                <a:lnTo>
                  <a:pt x="177" y="155"/>
                </a:lnTo>
                <a:lnTo>
                  <a:pt x="181" y="156"/>
                </a:lnTo>
                <a:lnTo>
                  <a:pt x="182" y="157"/>
                </a:lnTo>
                <a:lnTo>
                  <a:pt x="182" y="157"/>
                </a:lnTo>
                <a:close/>
                <a:moveTo>
                  <a:pt x="392" y="722"/>
                </a:moveTo>
                <a:lnTo>
                  <a:pt x="392" y="722"/>
                </a:lnTo>
                <a:lnTo>
                  <a:pt x="416" y="757"/>
                </a:lnTo>
                <a:lnTo>
                  <a:pt x="433" y="782"/>
                </a:lnTo>
                <a:lnTo>
                  <a:pt x="443" y="793"/>
                </a:lnTo>
                <a:lnTo>
                  <a:pt x="443" y="793"/>
                </a:lnTo>
                <a:lnTo>
                  <a:pt x="445" y="798"/>
                </a:lnTo>
                <a:lnTo>
                  <a:pt x="447" y="806"/>
                </a:lnTo>
                <a:lnTo>
                  <a:pt x="451" y="821"/>
                </a:lnTo>
                <a:lnTo>
                  <a:pt x="451" y="821"/>
                </a:lnTo>
                <a:lnTo>
                  <a:pt x="449" y="823"/>
                </a:lnTo>
                <a:lnTo>
                  <a:pt x="447" y="827"/>
                </a:lnTo>
                <a:lnTo>
                  <a:pt x="438" y="839"/>
                </a:lnTo>
                <a:lnTo>
                  <a:pt x="425" y="857"/>
                </a:lnTo>
                <a:lnTo>
                  <a:pt x="392" y="72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7">
            <a:extLst>
              <a:ext uri="{FF2B5EF4-FFF2-40B4-BE49-F238E27FC236}">
                <a16:creationId xmlns:a16="http://schemas.microsoft.com/office/drawing/2014/main" id="{30681BC5-1A0A-4FF9-80A7-CC6B3D643B7F}"/>
              </a:ext>
            </a:extLst>
          </p:cNvPr>
          <p:cNvSpPr>
            <a:spLocks noEditPoints="1"/>
          </p:cNvSpPr>
          <p:nvPr/>
        </p:nvSpPr>
        <p:spPr bwMode="auto">
          <a:xfrm>
            <a:off x="8113114" y="4673357"/>
            <a:ext cx="1191657" cy="1633999"/>
          </a:xfrm>
          <a:custGeom>
            <a:avLst/>
            <a:gdLst>
              <a:gd name="T0" fmla="*/ 1346 w 1382"/>
              <a:gd name="T1" fmla="*/ 22 h 1895"/>
              <a:gd name="T2" fmla="*/ 1328 w 1382"/>
              <a:gd name="T3" fmla="*/ 0 h 1895"/>
              <a:gd name="T4" fmla="*/ 1324 w 1382"/>
              <a:gd name="T5" fmla="*/ 50 h 1895"/>
              <a:gd name="T6" fmla="*/ 1269 w 1382"/>
              <a:gd name="T7" fmla="*/ 56 h 1895"/>
              <a:gd name="T8" fmla="*/ 1268 w 1382"/>
              <a:gd name="T9" fmla="*/ 72 h 1895"/>
              <a:gd name="T10" fmla="*/ 1323 w 1382"/>
              <a:gd name="T11" fmla="*/ 109 h 1895"/>
              <a:gd name="T12" fmla="*/ 1320 w 1382"/>
              <a:gd name="T13" fmla="*/ 127 h 1895"/>
              <a:gd name="T14" fmla="*/ 1220 w 1382"/>
              <a:gd name="T15" fmla="*/ 331 h 1895"/>
              <a:gd name="T16" fmla="*/ 1150 w 1382"/>
              <a:gd name="T17" fmla="*/ 356 h 1895"/>
              <a:gd name="T18" fmla="*/ 1082 w 1382"/>
              <a:gd name="T19" fmla="*/ 318 h 1895"/>
              <a:gd name="T20" fmla="*/ 1009 w 1382"/>
              <a:gd name="T21" fmla="*/ 373 h 1895"/>
              <a:gd name="T22" fmla="*/ 961 w 1382"/>
              <a:gd name="T23" fmla="*/ 407 h 1895"/>
              <a:gd name="T24" fmla="*/ 973 w 1382"/>
              <a:gd name="T25" fmla="*/ 472 h 1895"/>
              <a:gd name="T26" fmla="*/ 995 w 1382"/>
              <a:gd name="T27" fmla="*/ 494 h 1895"/>
              <a:gd name="T28" fmla="*/ 1025 w 1382"/>
              <a:gd name="T29" fmla="*/ 534 h 1895"/>
              <a:gd name="T30" fmla="*/ 996 w 1382"/>
              <a:gd name="T31" fmla="*/ 569 h 1895"/>
              <a:gd name="T32" fmla="*/ 690 w 1382"/>
              <a:gd name="T33" fmla="*/ 601 h 1895"/>
              <a:gd name="T34" fmla="*/ 639 w 1382"/>
              <a:gd name="T35" fmla="*/ 680 h 1895"/>
              <a:gd name="T36" fmla="*/ 661 w 1382"/>
              <a:gd name="T37" fmla="*/ 741 h 1895"/>
              <a:gd name="T38" fmla="*/ 688 w 1382"/>
              <a:gd name="T39" fmla="*/ 710 h 1895"/>
              <a:gd name="T40" fmla="*/ 701 w 1382"/>
              <a:gd name="T41" fmla="*/ 699 h 1895"/>
              <a:gd name="T42" fmla="*/ 918 w 1382"/>
              <a:gd name="T43" fmla="*/ 667 h 1895"/>
              <a:gd name="T44" fmla="*/ 879 w 1382"/>
              <a:gd name="T45" fmla="*/ 958 h 1895"/>
              <a:gd name="T46" fmla="*/ 715 w 1382"/>
              <a:gd name="T47" fmla="*/ 1015 h 1895"/>
              <a:gd name="T48" fmla="*/ 518 w 1382"/>
              <a:gd name="T49" fmla="*/ 1097 h 1895"/>
              <a:gd name="T50" fmla="*/ 247 w 1382"/>
              <a:gd name="T51" fmla="*/ 1184 h 1895"/>
              <a:gd name="T52" fmla="*/ 97 w 1382"/>
              <a:gd name="T53" fmla="*/ 1217 h 1895"/>
              <a:gd name="T54" fmla="*/ 53 w 1382"/>
              <a:gd name="T55" fmla="*/ 1196 h 1895"/>
              <a:gd name="T56" fmla="*/ 49 w 1382"/>
              <a:gd name="T57" fmla="*/ 1264 h 1895"/>
              <a:gd name="T58" fmla="*/ 21 w 1382"/>
              <a:gd name="T59" fmla="*/ 1215 h 1895"/>
              <a:gd name="T60" fmla="*/ 0 w 1382"/>
              <a:gd name="T61" fmla="*/ 1215 h 1895"/>
              <a:gd name="T62" fmla="*/ 82 w 1382"/>
              <a:gd name="T63" fmla="*/ 1374 h 1895"/>
              <a:gd name="T64" fmla="*/ 140 w 1382"/>
              <a:gd name="T65" fmla="*/ 1380 h 1895"/>
              <a:gd name="T66" fmla="*/ 216 w 1382"/>
              <a:gd name="T67" fmla="*/ 1331 h 1895"/>
              <a:gd name="T68" fmla="*/ 314 w 1382"/>
              <a:gd name="T69" fmla="*/ 1266 h 1895"/>
              <a:gd name="T70" fmla="*/ 892 w 1382"/>
              <a:gd name="T71" fmla="*/ 1167 h 1895"/>
              <a:gd name="T72" fmla="*/ 866 w 1382"/>
              <a:gd name="T73" fmla="*/ 1328 h 1895"/>
              <a:gd name="T74" fmla="*/ 839 w 1382"/>
              <a:gd name="T75" fmla="*/ 1469 h 1895"/>
              <a:gd name="T76" fmla="*/ 677 w 1382"/>
              <a:gd name="T77" fmla="*/ 1809 h 1895"/>
              <a:gd name="T78" fmla="*/ 645 w 1382"/>
              <a:gd name="T79" fmla="*/ 1879 h 1895"/>
              <a:gd name="T80" fmla="*/ 773 w 1382"/>
              <a:gd name="T81" fmla="*/ 1891 h 1895"/>
              <a:gd name="T82" fmla="*/ 861 w 1382"/>
              <a:gd name="T83" fmla="*/ 1875 h 1895"/>
              <a:gd name="T84" fmla="*/ 883 w 1382"/>
              <a:gd name="T85" fmla="*/ 1817 h 1895"/>
              <a:gd name="T86" fmla="*/ 904 w 1382"/>
              <a:gd name="T87" fmla="*/ 1715 h 1895"/>
              <a:gd name="T88" fmla="*/ 951 w 1382"/>
              <a:gd name="T89" fmla="*/ 1445 h 1895"/>
              <a:gd name="T90" fmla="*/ 1141 w 1382"/>
              <a:gd name="T91" fmla="*/ 1290 h 1895"/>
              <a:gd name="T92" fmla="*/ 1204 w 1382"/>
              <a:gd name="T93" fmla="*/ 1286 h 1895"/>
              <a:gd name="T94" fmla="*/ 1203 w 1382"/>
              <a:gd name="T95" fmla="*/ 1083 h 1895"/>
              <a:gd name="T96" fmla="*/ 1134 w 1382"/>
              <a:gd name="T97" fmla="*/ 952 h 1895"/>
              <a:gd name="T98" fmla="*/ 1169 w 1382"/>
              <a:gd name="T99" fmla="*/ 624 h 1895"/>
              <a:gd name="T100" fmla="*/ 1346 w 1382"/>
              <a:gd name="T101" fmla="*/ 219 h 1895"/>
              <a:gd name="T102" fmla="*/ 1381 w 1382"/>
              <a:gd name="T103" fmla="*/ 121 h 1895"/>
              <a:gd name="T104" fmla="*/ 1358 w 1382"/>
              <a:gd name="T105" fmla="*/ 12 h 1895"/>
              <a:gd name="T106" fmla="*/ 728 w 1382"/>
              <a:gd name="T107" fmla="*/ 1875 h 1895"/>
              <a:gd name="T108" fmla="*/ 680 w 1382"/>
              <a:gd name="T109" fmla="*/ 1857 h 1895"/>
              <a:gd name="T110" fmla="*/ 115 w 1382"/>
              <a:gd name="T111" fmla="*/ 1319 h 1895"/>
              <a:gd name="T112" fmla="*/ 97 w 1382"/>
              <a:gd name="T113" fmla="*/ 1355 h 1895"/>
              <a:gd name="T114" fmla="*/ 59 w 1382"/>
              <a:gd name="T115" fmla="*/ 1302 h 18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382" h="1895">
                <a:moveTo>
                  <a:pt x="1356" y="8"/>
                </a:moveTo>
                <a:lnTo>
                  <a:pt x="1356" y="8"/>
                </a:lnTo>
                <a:lnTo>
                  <a:pt x="1352" y="7"/>
                </a:lnTo>
                <a:lnTo>
                  <a:pt x="1351" y="7"/>
                </a:lnTo>
                <a:lnTo>
                  <a:pt x="1349" y="8"/>
                </a:lnTo>
                <a:lnTo>
                  <a:pt x="1347" y="9"/>
                </a:lnTo>
                <a:lnTo>
                  <a:pt x="1346" y="13"/>
                </a:lnTo>
                <a:lnTo>
                  <a:pt x="1346" y="17"/>
                </a:lnTo>
                <a:lnTo>
                  <a:pt x="1346" y="22"/>
                </a:lnTo>
                <a:lnTo>
                  <a:pt x="1346" y="22"/>
                </a:lnTo>
                <a:lnTo>
                  <a:pt x="1347" y="41"/>
                </a:lnTo>
                <a:lnTo>
                  <a:pt x="1347" y="49"/>
                </a:lnTo>
                <a:lnTo>
                  <a:pt x="1346" y="51"/>
                </a:lnTo>
                <a:lnTo>
                  <a:pt x="1346" y="51"/>
                </a:lnTo>
                <a:lnTo>
                  <a:pt x="1344" y="43"/>
                </a:lnTo>
                <a:lnTo>
                  <a:pt x="1339" y="22"/>
                </a:lnTo>
                <a:lnTo>
                  <a:pt x="1335" y="12"/>
                </a:lnTo>
                <a:lnTo>
                  <a:pt x="1333" y="5"/>
                </a:lnTo>
                <a:lnTo>
                  <a:pt x="1329" y="0"/>
                </a:lnTo>
                <a:lnTo>
                  <a:pt x="1328" y="0"/>
                </a:lnTo>
                <a:lnTo>
                  <a:pt x="1327" y="1"/>
                </a:lnTo>
                <a:lnTo>
                  <a:pt x="1327" y="1"/>
                </a:lnTo>
                <a:lnTo>
                  <a:pt x="1324" y="7"/>
                </a:lnTo>
                <a:lnTo>
                  <a:pt x="1323" y="14"/>
                </a:lnTo>
                <a:lnTo>
                  <a:pt x="1324" y="22"/>
                </a:lnTo>
                <a:lnTo>
                  <a:pt x="1324" y="30"/>
                </a:lnTo>
                <a:lnTo>
                  <a:pt x="1327" y="45"/>
                </a:lnTo>
                <a:lnTo>
                  <a:pt x="1329" y="51"/>
                </a:lnTo>
                <a:lnTo>
                  <a:pt x="1329" y="51"/>
                </a:lnTo>
                <a:lnTo>
                  <a:pt x="1324" y="50"/>
                </a:lnTo>
                <a:lnTo>
                  <a:pt x="1313" y="45"/>
                </a:lnTo>
                <a:lnTo>
                  <a:pt x="1307" y="44"/>
                </a:lnTo>
                <a:lnTo>
                  <a:pt x="1300" y="43"/>
                </a:lnTo>
                <a:lnTo>
                  <a:pt x="1295" y="43"/>
                </a:lnTo>
                <a:lnTo>
                  <a:pt x="1291" y="44"/>
                </a:lnTo>
                <a:lnTo>
                  <a:pt x="1291" y="44"/>
                </a:lnTo>
                <a:lnTo>
                  <a:pt x="1282" y="49"/>
                </a:lnTo>
                <a:lnTo>
                  <a:pt x="1275" y="52"/>
                </a:lnTo>
                <a:lnTo>
                  <a:pt x="1270" y="55"/>
                </a:lnTo>
                <a:lnTo>
                  <a:pt x="1269" y="56"/>
                </a:lnTo>
                <a:lnTo>
                  <a:pt x="1270" y="57"/>
                </a:lnTo>
                <a:lnTo>
                  <a:pt x="1270" y="57"/>
                </a:lnTo>
                <a:lnTo>
                  <a:pt x="1271" y="59"/>
                </a:lnTo>
                <a:lnTo>
                  <a:pt x="1270" y="60"/>
                </a:lnTo>
                <a:lnTo>
                  <a:pt x="1264" y="65"/>
                </a:lnTo>
                <a:lnTo>
                  <a:pt x="1263" y="67"/>
                </a:lnTo>
                <a:lnTo>
                  <a:pt x="1261" y="70"/>
                </a:lnTo>
                <a:lnTo>
                  <a:pt x="1263" y="72"/>
                </a:lnTo>
                <a:lnTo>
                  <a:pt x="1268" y="72"/>
                </a:lnTo>
                <a:lnTo>
                  <a:pt x="1268" y="72"/>
                </a:lnTo>
                <a:lnTo>
                  <a:pt x="1282" y="73"/>
                </a:lnTo>
                <a:lnTo>
                  <a:pt x="1296" y="75"/>
                </a:lnTo>
                <a:lnTo>
                  <a:pt x="1311" y="77"/>
                </a:lnTo>
                <a:lnTo>
                  <a:pt x="1311" y="77"/>
                </a:lnTo>
                <a:lnTo>
                  <a:pt x="1314" y="87"/>
                </a:lnTo>
                <a:lnTo>
                  <a:pt x="1318" y="98"/>
                </a:lnTo>
                <a:lnTo>
                  <a:pt x="1318" y="98"/>
                </a:lnTo>
                <a:lnTo>
                  <a:pt x="1322" y="104"/>
                </a:lnTo>
                <a:lnTo>
                  <a:pt x="1323" y="108"/>
                </a:lnTo>
                <a:lnTo>
                  <a:pt x="1323" y="109"/>
                </a:lnTo>
                <a:lnTo>
                  <a:pt x="1320" y="110"/>
                </a:lnTo>
                <a:lnTo>
                  <a:pt x="1320" y="110"/>
                </a:lnTo>
                <a:lnTo>
                  <a:pt x="1315" y="113"/>
                </a:lnTo>
                <a:lnTo>
                  <a:pt x="1314" y="115"/>
                </a:lnTo>
                <a:lnTo>
                  <a:pt x="1313" y="117"/>
                </a:lnTo>
                <a:lnTo>
                  <a:pt x="1313" y="117"/>
                </a:lnTo>
                <a:lnTo>
                  <a:pt x="1314" y="121"/>
                </a:lnTo>
                <a:lnTo>
                  <a:pt x="1317" y="124"/>
                </a:lnTo>
                <a:lnTo>
                  <a:pt x="1319" y="126"/>
                </a:lnTo>
                <a:lnTo>
                  <a:pt x="1320" y="127"/>
                </a:lnTo>
                <a:lnTo>
                  <a:pt x="1320" y="127"/>
                </a:lnTo>
                <a:lnTo>
                  <a:pt x="1320" y="133"/>
                </a:lnTo>
                <a:lnTo>
                  <a:pt x="1317" y="143"/>
                </a:lnTo>
                <a:lnTo>
                  <a:pt x="1313" y="152"/>
                </a:lnTo>
                <a:lnTo>
                  <a:pt x="1311" y="156"/>
                </a:lnTo>
                <a:lnTo>
                  <a:pt x="1311" y="156"/>
                </a:lnTo>
                <a:lnTo>
                  <a:pt x="1300" y="176"/>
                </a:lnTo>
                <a:lnTo>
                  <a:pt x="1273" y="227"/>
                </a:lnTo>
                <a:lnTo>
                  <a:pt x="1220" y="331"/>
                </a:lnTo>
                <a:lnTo>
                  <a:pt x="1220" y="331"/>
                </a:lnTo>
                <a:lnTo>
                  <a:pt x="1212" y="346"/>
                </a:lnTo>
                <a:lnTo>
                  <a:pt x="1207" y="357"/>
                </a:lnTo>
                <a:lnTo>
                  <a:pt x="1201" y="373"/>
                </a:lnTo>
                <a:lnTo>
                  <a:pt x="1200" y="381"/>
                </a:lnTo>
                <a:lnTo>
                  <a:pt x="1199" y="384"/>
                </a:lnTo>
                <a:lnTo>
                  <a:pt x="1199" y="384"/>
                </a:lnTo>
                <a:lnTo>
                  <a:pt x="1196" y="383"/>
                </a:lnTo>
                <a:lnTo>
                  <a:pt x="1190" y="380"/>
                </a:lnTo>
                <a:lnTo>
                  <a:pt x="1172" y="369"/>
                </a:lnTo>
                <a:lnTo>
                  <a:pt x="1150" y="356"/>
                </a:lnTo>
                <a:lnTo>
                  <a:pt x="1139" y="348"/>
                </a:lnTo>
                <a:lnTo>
                  <a:pt x="1131" y="341"/>
                </a:lnTo>
                <a:lnTo>
                  <a:pt x="1131" y="341"/>
                </a:lnTo>
                <a:lnTo>
                  <a:pt x="1117" y="329"/>
                </a:lnTo>
                <a:lnTo>
                  <a:pt x="1103" y="321"/>
                </a:lnTo>
                <a:lnTo>
                  <a:pt x="1097" y="319"/>
                </a:lnTo>
                <a:lnTo>
                  <a:pt x="1092" y="316"/>
                </a:lnTo>
                <a:lnTo>
                  <a:pt x="1087" y="316"/>
                </a:lnTo>
                <a:lnTo>
                  <a:pt x="1082" y="318"/>
                </a:lnTo>
                <a:lnTo>
                  <a:pt x="1082" y="318"/>
                </a:lnTo>
                <a:lnTo>
                  <a:pt x="1060" y="327"/>
                </a:lnTo>
                <a:lnTo>
                  <a:pt x="1047" y="332"/>
                </a:lnTo>
                <a:lnTo>
                  <a:pt x="1034" y="338"/>
                </a:lnTo>
                <a:lnTo>
                  <a:pt x="1034" y="338"/>
                </a:lnTo>
                <a:lnTo>
                  <a:pt x="1026" y="343"/>
                </a:lnTo>
                <a:lnTo>
                  <a:pt x="1021" y="347"/>
                </a:lnTo>
                <a:lnTo>
                  <a:pt x="1017" y="353"/>
                </a:lnTo>
                <a:lnTo>
                  <a:pt x="1017" y="353"/>
                </a:lnTo>
                <a:lnTo>
                  <a:pt x="1014" y="360"/>
                </a:lnTo>
                <a:lnTo>
                  <a:pt x="1009" y="373"/>
                </a:lnTo>
                <a:lnTo>
                  <a:pt x="1004" y="389"/>
                </a:lnTo>
                <a:lnTo>
                  <a:pt x="1004" y="389"/>
                </a:lnTo>
                <a:lnTo>
                  <a:pt x="993" y="391"/>
                </a:lnTo>
                <a:lnTo>
                  <a:pt x="977" y="396"/>
                </a:lnTo>
                <a:lnTo>
                  <a:pt x="977" y="396"/>
                </a:lnTo>
                <a:lnTo>
                  <a:pt x="964" y="401"/>
                </a:lnTo>
                <a:lnTo>
                  <a:pt x="961" y="403"/>
                </a:lnTo>
                <a:lnTo>
                  <a:pt x="961" y="405"/>
                </a:lnTo>
                <a:lnTo>
                  <a:pt x="961" y="407"/>
                </a:lnTo>
                <a:lnTo>
                  <a:pt x="961" y="407"/>
                </a:lnTo>
                <a:lnTo>
                  <a:pt x="967" y="414"/>
                </a:lnTo>
                <a:lnTo>
                  <a:pt x="971" y="418"/>
                </a:lnTo>
                <a:lnTo>
                  <a:pt x="971" y="422"/>
                </a:lnTo>
                <a:lnTo>
                  <a:pt x="971" y="422"/>
                </a:lnTo>
                <a:lnTo>
                  <a:pt x="971" y="432"/>
                </a:lnTo>
                <a:lnTo>
                  <a:pt x="971" y="441"/>
                </a:lnTo>
                <a:lnTo>
                  <a:pt x="971" y="441"/>
                </a:lnTo>
                <a:lnTo>
                  <a:pt x="973" y="457"/>
                </a:lnTo>
                <a:lnTo>
                  <a:pt x="974" y="466"/>
                </a:lnTo>
                <a:lnTo>
                  <a:pt x="973" y="472"/>
                </a:lnTo>
                <a:lnTo>
                  <a:pt x="973" y="472"/>
                </a:lnTo>
                <a:lnTo>
                  <a:pt x="972" y="476"/>
                </a:lnTo>
                <a:lnTo>
                  <a:pt x="971" y="477"/>
                </a:lnTo>
                <a:lnTo>
                  <a:pt x="969" y="478"/>
                </a:lnTo>
                <a:lnTo>
                  <a:pt x="971" y="480"/>
                </a:lnTo>
                <a:lnTo>
                  <a:pt x="977" y="486"/>
                </a:lnTo>
                <a:lnTo>
                  <a:pt x="977" y="486"/>
                </a:lnTo>
                <a:lnTo>
                  <a:pt x="984" y="491"/>
                </a:lnTo>
                <a:lnTo>
                  <a:pt x="990" y="493"/>
                </a:lnTo>
                <a:lnTo>
                  <a:pt x="995" y="494"/>
                </a:lnTo>
                <a:lnTo>
                  <a:pt x="1001" y="495"/>
                </a:lnTo>
                <a:lnTo>
                  <a:pt x="1001" y="495"/>
                </a:lnTo>
                <a:lnTo>
                  <a:pt x="1012" y="497"/>
                </a:lnTo>
                <a:lnTo>
                  <a:pt x="1015" y="498"/>
                </a:lnTo>
                <a:lnTo>
                  <a:pt x="1017" y="500"/>
                </a:lnTo>
                <a:lnTo>
                  <a:pt x="1017" y="500"/>
                </a:lnTo>
                <a:lnTo>
                  <a:pt x="1022" y="516"/>
                </a:lnTo>
                <a:lnTo>
                  <a:pt x="1025" y="527"/>
                </a:lnTo>
                <a:lnTo>
                  <a:pt x="1025" y="531"/>
                </a:lnTo>
                <a:lnTo>
                  <a:pt x="1025" y="534"/>
                </a:lnTo>
                <a:lnTo>
                  <a:pt x="1025" y="534"/>
                </a:lnTo>
                <a:lnTo>
                  <a:pt x="1023" y="537"/>
                </a:lnTo>
                <a:lnTo>
                  <a:pt x="1022" y="543"/>
                </a:lnTo>
                <a:lnTo>
                  <a:pt x="1020" y="549"/>
                </a:lnTo>
                <a:lnTo>
                  <a:pt x="1017" y="553"/>
                </a:lnTo>
                <a:lnTo>
                  <a:pt x="1017" y="553"/>
                </a:lnTo>
                <a:lnTo>
                  <a:pt x="1005" y="563"/>
                </a:lnTo>
                <a:lnTo>
                  <a:pt x="1000" y="567"/>
                </a:lnTo>
                <a:lnTo>
                  <a:pt x="996" y="569"/>
                </a:lnTo>
                <a:lnTo>
                  <a:pt x="996" y="569"/>
                </a:lnTo>
                <a:lnTo>
                  <a:pt x="956" y="574"/>
                </a:lnTo>
                <a:lnTo>
                  <a:pt x="906" y="581"/>
                </a:lnTo>
                <a:lnTo>
                  <a:pt x="906" y="581"/>
                </a:lnTo>
                <a:lnTo>
                  <a:pt x="869" y="585"/>
                </a:lnTo>
                <a:lnTo>
                  <a:pt x="805" y="589"/>
                </a:lnTo>
                <a:lnTo>
                  <a:pt x="740" y="592"/>
                </a:lnTo>
                <a:lnTo>
                  <a:pt x="717" y="595"/>
                </a:lnTo>
                <a:lnTo>
                  <a:pt x="702" y="596"/>
                </a:lnTo>
                <a:lnTo>
                  <a:pt x="702" y="596"/>
                </a:lnTo>
                <a:lnTo>
                  <a:pt x="690" y="601"/>
                </a:lnTo>
                <a:lnTo>
                  <a:pt x="680" y="606"/>
                </a:lnTo>
                <a:lnTo>
                  <a:pt x="671" y="611"/>
                </a:lnTo>
                <a:lnTo>
                  <a:pt x="664" y="617"/>
                </a:lnTo>
                <a:lnTo>
                  <a:pt x="664" y="617"/>
                </a:lnTo>
                <a:lnTo>
                  <a:pt x="656" y="627"/>
                </a:lnTo>
                <a:lnTo>
                  <a:pt x="648" y="639"/>
                </a:lnTo>
                <a:lnTo>
                  <a:pt x="642" y="651"/>
                </a:lnTo>
                <a:lnTo>
                  <a:pt x="639" y="657"/>
                </a:lnTo>
                <a:lnTo>
                  <a:pt x="639" y="657"/>
                </a:lnTo>
                <a:lnTo>
                  <a:pt x="639" y="680"/>
                </a:lnTo>
                <a:lnTo>
                  <a:pt x="639" y="705"/>
                </a:lnTo>
                <a:lnTo>
                  <a:pt x="639" y="705"/>
                </a:lnTo>
                <a:lnTo>
                  <a:pt x="639" y="715"/>
                </a:lnTo>
                <a:lnTo>
                  <a:pt x="640" y="725"/>
                </a:lnTo>
                <a:lnTo>
                  <a:pt x="643" y="734"/>
                </a:lnTo>
                <a:lnTo>
                  <a:pt x="645" y="736"/>
                </a:lnTo>
                <a:lnTo>
                  <a:pt x="647" y="736"/>
                </a:lnTo>
                <a:lnTo>
                  <a:pt x="654" y="734"/>
                </a:lnTo>
                <a:lnTo>
                  <a:pt x="654" y="734"/>
                </a:lnTo>
                <a:lnTo>
                  <a:pt x="661" y="741"/>
                </a:lnTo>
                <a:lnTo>
                  <a:pt x="667" y="745"/>
                </a:lnTo>
                <a:lnTo>
                  <a:pt x="670" y="745"/>
                </a:lnTo>
                <a:lnTo>
                  <a:pt x="672" y="743"/>
                </a:lnTo>
                <a:lnTo>
                  <a:pt x="672" y="743"/>
                </a:lnTo>
                <a:lnTo>
                  <a:pt x="675" y="738"/>
                </a:lnTo>
                <a:lnTo>
                  <a:pt x="677" y="732"/>
                </a:lnTo>
                <a:lnTo>
                  <a:pt x="680" y="726"/>
                </a:lnTo>
                <a:lnTo>
                  <a:pt x="687" y="710"/>
                </a:lnTo>
                <a:lnTo>
                  <a:pt x="687" y="710"/>
                </a:lnTo>
                <a:lnTo>
                  <a:pt x="688" y="710"/>
                </a:lnTo>
                <a:lnTo>
                  <a:pt x="692" y="710"/>
                </a:lnTo>
                <a:lnTo>
                  <a:pt x="692" y="710"/>
                </a:lnTo>
                <a:lnTo>
                  <a:pt x="696" y="713"/>
                </a:lnTo>
                <a:lnTo>
                  <a:pt x="699" y="715"/>
                </a:lnTo>
                <a:lnTo>
                  <a:pt x="702" y="715"/>
                </a:lnTo>
                <a:lnTo>
                  <a:pt x="702" y="714"/>
                </a:lnTo>
                <a:lnTo>
                  <a:pt x="703" y="710"/>
                </a:lnTo>
                <a:lnTo>
                  <a:pt x="702" y="705"/>
                </a:lnTo>
                <a:lnTo>
                  <a:pt x="702" y="705"/>
                </a:lnTo>
                <a:lnTo>
                  <a:pt x="701" y="699"/>
                </a:lnTo>
                <a:lnTo>
                  <a:pt x="699" y="691"/>
                </a:lnTo>
                <a:lnTo>
                  <a:pt x="693" y="673"/>
                </a:lnTo>
                <a:lnTo>
                  <a:pt x="685" y="655"/>
                </a:lnTo>
                <a:lnTo>
                  <a:pt x="685" y="655"/>
                </a:lnTo>
                <a:lnTo>
                  <a:pt x="734" y="655"/>
                </a:lnTo>
                <a:lnTo>
                  <a:pt x="796" y="655"/>
                </a:lnTo>
                <a:lnTo>
                  <a:pt x="796" y="655"/>
                </a:lnTo>
                <a:lnTo>
                  <a:pt x="822" y="656"/>
                </a:lnTo>
                <a:lnTo>
                  <a:pt x="864" y="661"/>
                </a:lnTo>
                <a:lnTo>
                  <a:pt x="918" y="667"/>
                </a:lnTo>
                <a:lnTo>
                  <a:pt x="918" y="667"/>
                </a:lnTo>
                <a:lnTo>
                  <a:pt x="925" y="774"/>
                </a:lnTo>
                <a:lnTo>
                  <a:pt x="925" y="774"/>
                </a:lnTo>
                <a:lnTo>
                  <a:pt x="919" y="861"/>
                </a:lnTo>
                <a:lnTo>
                  <a:pt x="914" y="920"/>
                </a:lnTo>
                <a:lnTo>
                  <a:pt x="912" y="940"/>
                </a:lnTo>
                <a:lnTo>
                  <a:pt x="910" y="950"/>
                </a:lnTo>
                <a:lnTo>
                  <a:pt x="910" y="950"/>
                </a:lnTo>
                <a:lnTo>
                  <a:pt x="901" y="952"/>
                </a:lnTo>
                <a:lnTo>
                  <a:pt x="879" y="958"/>
                </a:lnTo>
                <a:lnTo>
                  <a:pt x="811" y="975"/>
                </a:lnTo>
                <a:lnTo>
                  <a:pt x="745" y="994"/>
                </a:lnTo>
                <a:lnTo>
                  <a:pt x="723" y="1001"/>
                </a:lnTo>
                <a:lnTo>
                  <a:pt x="717" y="1004"/>
                </a:lnTo>
                <a:lnTo>
                  <a:pt x="715" y="1005"/>
                </a:lnTo>
                <a:lnTo>
                  <a:pt x="715" y="1005"/>
                </a:lnTo>
                <a:lnTo>
                  <a:pt x="717" y="1012"/>
                </a:lnTo>
                <a:lnTo>
                  <a:pt x="717" y="1013"/>
                </a:lnTo>
                <a:lnTo>
                  <a:pt x="715" y="1015"/>
                </a:lnTo>
                <a:lnTo>
                  <a:pt x="715" y="1015"/>
                </a:lnTo>
                <a:lnTo>
                  <a:pt x="690" y="1023"/>
                </a:lnTo>
                <a:lnTo>
                  <a:pt x="634" y="1040"/>
                </a:lnTo>
                <a:lnTo>
                  <a:pt x="605" y="1050"/>
                </a:lnTo>
                <a:lnTo>
                  <a:pt x="577" y="1060"/>
                </a:lnTo>
                <a:lnTo>
                  <a:pt x="556" y="1069"/>
                </a:lnTo>
                <a:lnTo>
                  <a:pt x="550" y="1072"/>
                </a:lnTo>
                <a:lnTo>
                  <a:pt x="545" y="1076"/>
                </a:lnTo>
                <a:lnTo>
                  <a:pt x="545" y="1076"/>
                </a:lnTo>
                <a:lnTo>
                  <a:pt x="532" y="1086"/>
                </a:lnTo>
                <a:lnTo>
                  <a:pt x="518" y="1097"/>
                </a:lnTo>
                <a:lnTo>
                  <a:pt x="502" y="1105"/>
                </a:lnTo>
                <a:lnTo>
                  <a:pt x="490" y="1112"/>
                </a:lnTo>
                <a:lnTo>
                  <a:pt x="490" y="1112"/>
                </a:lnTo>
                <a:lnTo>
                  <a:pt x="374" y="1152"/>
                </a:lnTo>
                <a:lnTo>
                  <a:pt x="301" y="1178"/>
                </a:lnTo>
                <a:lnTo>
                  <a:pt x="266" y="1190"/>
                </a:lnTo>
                <a:lnTo>
                  <a:pt x="266" y="1190"/>
                </a:lnTo>
                <a:lnTo>
                  <a:pt x="263" y="1189"/>
                </a:lnTo>
                <a:lnTo>
                  <a:pt x="255" y="1186"/>
                </a:lnTo>
                <a:lnTo>
                  <a:pt x="247" y="1184"/>
                </a:lnTo>
                <a:lnTo>
                  <a:pt x="240" y="1184"/>
                </a:lnTo>
                <a:lnTo>
                  <a:pt x="233" y="1185"/>
                </a:lnTo>
                <a:lnTo>
                  <a:pt x="233" y="1185"/>
                </a:lnTo>
                <a:lnTo>
                  <a:pt x="226" y="1186"/>
                </a:lnTo>
                <a:lnTo>
                  <a:pt x="216" y="1189"/>
                </a:lnTo>
                <a:lnTo>
                  <a:pt x="196" y="1197"/>
                </a:lnTo>
                <a:lnTo>
                  <a:pt x="168" y="1210"/>
                </a:lnTo>
                <a:lnTo>
                  <a:pt x="168" y="1210"/>
                </a:lnTo>
                <a:lnTo>
                  <a:pt x="130" y="1215"/>
                </a:lnTo>
                <a:lnTo>
                  <a:pt x="97" y="1217"/>
                </a:lnTo>
                <a:lnTo>
                  <a:pt x="97" y="1217"/>
                </a:lnTo>
                <a:lnTo>
                  <a:pt x="97" y="1215"/>
                </a:lnTo>
                <a:lnTo>
                  <a:pt x="97" y="1211"/>
                </a:lnTo>
                <a:lnTo>
                  <a:pt x="96" y="1207"/>
                </a:lnTo>
                <a:lnTo>
                  <a:pt x="93" y="1204"/>
                </a:lnTo>
                <a:lnTo>
                  <a:pt x="88" y="1201"/>
                </a:lnTo>
                <a:lnTo>
                  <a:pt x="81" y="1199"/>
                </a:lnTo>
                <a:lnTo>
                  <a:pt x="71" y="1197"/>
                </a:lnTo>
                <a:lnTo>
                  <a:pt x="71" y="1197"/>
                </a:lnTo>
                <a:lnTo>
                  <a:pt x="53" y="1196"/>
                </a:lnTo>
                <a:lnTo>
                  <a:pt x="42" y="1196"/>
                </a:lnTo>
                <a:lnTo>
                  <a:pt x="38" y="1197"/>
                </a:lnTo>
                <a:lnTo>
                  <a:pt x="35" y="1199"/>
                </a:lnTo>
                <a:lnTo>
                  <a:pt x="34" y="1200"/>
                </a:lnTo>
                <a:lnTo>
                  <a:pt x="33" y="1202"/>
                </a:lnTo>
                <a:lnTo>
                  <a:pt x="33" y="1202"/>
                </a:lnTo>
                <a:lnTo>
                  <a:pt x="33" y="1215"/>
                </a:lnTo>
                <a:lnTo>
                  <a:pt x="33" y="1220"/>
                </a:lnTo>
                <a:lnTo>
                  <a:pt x="49" y="1264"/>
                </a:lnTo>
                <a:lnTo>
                  <a:pt x="49" y="1264"/>
                </a:lnTo>
                <a:lnTo>
                  <a:pt x="42" y="1270"/>
                </a:lnTo>
                <a:lnTo>
                  <a:pt x="37" y="1272"/>
                </a:lnTo>
                <a:lnTo>
                  <a:pt x="34" y="1272"/>
                </a:lnTo>
                <a:lnTo>
                  <a:pt x="33" y="1271"/>
                </a:lnTo>
                <a:lnTo>
                  <a:pt x="33" y="1271"/>
                </a:lnTo>
                <a:lnTo>
                  <a:pt x="31" y="1260"/>
                </a:lnTo>
                <a:lnTo>
                  <a:pt x="27" y="1242"/>
                </a:lnTo>
                <a:lnTo>
                  <a:pt x="23" y="1224"/>
                </a:lnTo>
                <a:lnTo>
                  <a:pt x="21" y="1215"/>
                </a:lnTo>
                <a:lnTo>
                  <a:pt x="21" y="1215"/>
                </a:lnTo>
                <a:lnTo>
                  <a:pt x="20" y="1213"/>
                </a:lnTo>
                <a:lnTo>
                  <a:pt x="18" y="1211"/>
                </a:lnTo>
                <a:lnTo>
                  <a:pt x="17" y="1210"/>
                </a:lnTo>
                <a:lnTo>
                  <a:pt x="13" y="1210"/>
                </a:lnTo>
                <a:lnTo>
                  <a:pt x="13" y="1210"/>
                </a:lnTo>
                <a:lnTo>
                  <a:pt x="8" y="1211"/>
                </a:lnTo>
                <a:lnTo>
                  <a:pt x="4" y="1211"/>
                </a:lnTo>
                <a:lnTo>
                  <a:pt x="1" y="1212"/>
                </a:lnTo>
                <a:lnTo>
                  <a:pt x="0" y="1213"/>
                </a:lnTo>
                <a:lnTo>
                  <a:pt x="0" y="1215"/>
                </a:lnTo>
                <a:lnTo>
                  <a:pt x="0" y="1215"/>
                </a:lnTo>
                <a:lnTo>
                  <a:pt x="4" y="1231"/>
                </a:lnTo>
                <a:lnTo>
                  <a:pt x="12" y="1261"/>
                </a:lnTo>
                <a:lnTo>
                  <a:pt x="22" y="1296"/>
                </a:lnTo>
                <a:lnTo>
                  <a:pt x="28" y="1309"/>
                </a:lnTo>
                <a:lnTo>
                  <a:pt x="33" y="1319"/>
                </a:lnTo>
                <a:lnTo>
                  <a:pt x="33" y="1319"/>
                </a:lnTo>
                <a:lnTo>
                  <a:pt x="49" y="1339"/>
                </a:lnTo>
                <a:lnTo>
                  <a:pt x="70" y="1363"/>
                </a:lnTo>
                <a:lnTo>
                  <a:pt x="82" y="1374"/>
                </a:lnTo>
                <a:lnTo>
                  <a:pt x="93" y="1384"/>
                </a:lnTo>
                <a:lnTo>
                  <a:pt x="103" y="1390"/>
                </a:lnTo>
                <a:lnTo>
                  <a:pt x="108" y="1391"/>
                </a:lnTo>
                <a:lnTo>
                  <a:pt x="112" y="1393"/>
                </a:lnTo>
                <a:lnTo>
                  <a:pt x="112" y="1393"/>
                </a:lnTo>
                <a:lnTo>
                  <a:pt x="119" y="1391"/>
                </a:lnTo>
                <a:lnTo>
                  <a:pt x="125" y="1390"/>
                </a:lnTo>
                <a:lnTo>
                  <a:pt x="134" y="1386"/>
                </a:lnTo>
                <a:lnTo>
                  <a:pt x="137" y="1383"/>
                </a:lnTo>
                <a:lnTo>
                  <a:pt x="140" y="1380"/>
                </a:lnTo>
                <a:lnTo>
                  <a:pt x="140" y="1380"/>
                </a:lnTo>
                <a:lnTo>
                  <a:pt x="140" y="1378"/>
                </a:lnTo>
                <a:lnTo>
                  <a:pt x="140" y="1375"/>
                </a:lnTo>
                <a:lnTo>
                  <a:pt x="141" y="1374"/>
                </a:lnTo>
                <a:lnTo>
                  <a:pt x="147" y="1372"/>
                </a:lnTo>
                <a:lnTo>
                  <a:pt x="147" y="1372"/>
                </a:lnTo>
                <a:lnTo>
                  <a:pt x="153" y="1371"/>
                </a:lnTo>
                <a:lnTo>
                  <a:pt x="159" y="1366"/>
                </a:lnTo>
                <a:lnTo>
                  <a:pt x="178" y="1356"/>
                </a:lnTo>
                <a:lnTo>
                  <a:pt x="216" y="1331"/>
                </a:lnTo>
                <a:lnTo>
                  <a:pt x="216" y="1331"/>
                </a:lnTo>
                <a:lnTo>
                  <a:pt x="236" y="1319"/>
                </a:lnTo>
                <a:lnTo>
                  <a:pt x="256" y="1302"/>
                </a:lnTo>
                <a:lnTo>
                  <a:pt x="282" y="1281"/>
                </a:lnTo>
                <a:lnTo>
                  <a:pt x="282" y="1281"/>
                </a:lnTo>
                <a:lnTo>
                  <a:pt x="282" y="1278"/>
                </a:lnTo>
                <a:lnTo>
                  <a:pt x="283" y="1276"/>
                </a:lnTo>
                <a:lnTo>
                  <a:pt x="287" y="1274"/>
                </a:lnTo>
                <a:lnTo>
                  <a:pt x="287" y="1274"/>
                </a:lnTo>
                <a:lnTo>
                  <a:pt x="314" y="1266"/>
                </a:lnTo>
                <a:lnTo>
                  <a:pt x="371" y="1254"/>
                </a:lnTo>
                <a:lnTo>
                  <a:pt x="431" y="1240"/>
                </a:lnTo>
                <a:lnTo>
                  <a:pt x="472" y="1231"/>
                </a:lnTo>
                <a:lnTo>
                  <a:pt x="472" y="1231"/>
                </a:lnTo>
                <a:lnTo>
                  <a:pt x="487" y="1226"/>
                </a:lnTo>
                <a:lnTo>
                  <a:pt x="507" y="1217"/>
                </a:lnTo>
                <a:lnTo>
                  <a:pt x="556" y="1197"/>
                </a:lnTo>
                <a:lnTo>
                  <a:pt x="618" y="1172"/>
                </a:lnTo>
                <a:lnTo>
                  <a:pt x="892" y="1167"/>
                </a:lnTo>
                <a:lnTo>
                  <a:pt x="892" y="1167"/>
                </a:lnTo>
                <a:lnTo>
                  <a:pt x="903" y="1178"/>
                </a:lnTo>
                <a:lnTo>
                  <a:pt x="915" y="1190"/>
                </a:lnTo>
                <a:lnTo>
                  <a:pt x="915" y="1190"/>
                </a:lnTo>
                <a:lnTo>
                  <a:pt x="918" y="1195"/>
                </a:lnTo>
                <a:lnTo>
                  <a:pt x="922" y="1206"/>
                </a:lnTo>
                <a:lnTo>
                  <a:pt x="925" y="1220"/>
                </a:lnTo>
                <a:lnTo>
                  <a:pt x="925" y="1220"/>
                </a:lnTo>
                <a:lnTo>
                  <a:pt x="912" y="1243"/>
                </a:lnTo>
                <a:lnTo>
                  <a:pt x="882" y="1297"/>
                </a:lnTo>
                <a:lnTo>
                  <a:pt x="866" y="1328"/>
                </a:lnTo>
                <a:lnTo>
                  <a:pt x="852" y="1357"/>
                </a:lnTo>
                <a:lnTo>
                  <a:pt x="842" y="1380"/>
                </a:lnTo>
                <a:lnTo>
                  <a:pt x="838" y="1390"/>
                </a:lnTo>
                <a:lnTo>
                  <a:pt x="837" y="1398"/>
                </a:lnTo>
                <a:lnTo>
                  <a:pt x="837" y="1398"/>
                </a:lnTo>
                <a:lnTo>
                  <a:pt x="836" y="1410"/>
                </a:lnTo>
                <a:lnTo>
                  <a:pt x="836" y="1421"/>
                </a:lnTo>
                <a:lnTo>
                  <a:pt x="837" y="1444"/>
                </a:lnTo>
                <a:lnTo>
                  <a:pt x="839" y="1469"/>
                </a:lnTo>
                <a:lnTo>
                  <a:pt x="839" y="1469"/>
                </a:lnTo>
                <a:lnTo>
                  <a:pt x="834" y="1683"/>
                </a:lnTo>
                <a:lnTo>
                  <a:pt x="834" y="1683"/>
                </a:lnTo>
                <a:lnTo>
                  <a:pt x="827" y="1688"/>
                </a:lnTo>
                <a:lnTo>
                  <a:pt x="821" y="1692"/>
                </a:lnTo>
                <a:lnTo>
                  <a:pt x="818" y="1695"/>
                </a:lnTo>
                <a:lnTo>
                  <a:pt x="818" y="1695"/>
                </a:lnTo>
                <a:lnTo>
                  <a:pt x="798" y="1728"/>
                </a:lnTo>
                <a:lnTo>
                  <a:pt x="775" y="1760"/>
                </a:lnTo>
                <a:lnTo>
                  <a:pt x="677" y="1809"/>
                </a:lnTo>
                <a:lnTo>
                  <a:pt x="677" y="1809"/>
                </a:lnTo>
                <a:lnTo>
                  <a:pt x="670" y="1812"/>
                </a:lnTo>
                <a:lnTo>
                  <a:pt x="664" y="1817"/>
                </a:lnTo>
                <a:lnTo>
                  <a:pt x="663" y="1821"/>
                </a:lnTo>
                <a:lnTo>
                  <a:pt x="661" y="1823"/>
                </a:lnTo>
                <a:lnTo>
                  <a:pt x="661" y="1841"/>
                </a:lnTo>
                <a:lnTo>
                  <a:pt x="661" y="1841"/>
                </a:lnTo>
                <a:lnTo>
                  <a:pt x="659" y="1848"/>
                </a:lnTo>
                <a:lnTo>
                  <a:pt x="653" y="1860"/>
                </a:lnTo>
                <a:lnTo>
                  <a:pt x="647" y="1874"/>
                </a:lnTo>
                <a:lnTo>
                  <a:pt x="645" y="1879"/>
                </a:lnTo>
                <a:lnTo>
                  <a:pt x="647" y="1881"/>
                </a:lnTo>
                <a:lnTo>
                  <a:pt x="647" y="1881"/>
                </a:lnTo>
                <a:lnTo>
                  <a:pt x="649" y="1886"/>
                </a:lnTo>
                <a:lnTo>
                  <a:pt x="653" y="1890"/>
                </a:lnTo>
                <a:lnTo>
                  <a:pt x="655" y="1892"/>
                </a:lnTo>
                <a:lnTo>
                  <a:pt x="659" y="1893"/>
                </a:lnTo>
                <a:lnTo>
                  <a:pt x="666" y="1895"/>
                </a:lnTo>
                <a:lnTo>
                  <a:pt x="675" y="1895"/>
                </a:lnTo>
                <a:lnTo>
                  <a:pt x="675" y="1895"/>
                </a:lnTo>
                <a:lnTo>
                  <a:pt x="773" y="1891"/>
                </a:lnTo>
                <a:lnTo>
                  <a:pt x="828" y="1888"/>
                </a:lnTo>
                <a:lnTo>
                  <a:pt x="847" y="1887"/>
                </a:lnTo>
                <a:lnTo>
                  <a:pt x="854" y="1887"/>
                </a:lnTo>
                <a:lnTo>
                  <a:pt x="854" y="1887"/>
                </a:lnTo>
                <a:lnTo>
                  <a:pt x="859" y="1885"/>
                </a:lnTo>
                <a:lnTo>
                  <a:pt x="863" y="1881"/>
                </a:lnTo>
                <a:lnTo>
                  <a:pt x="864" y="1879"/>
                </a:lnTo>
                <a:lnTo>
                  <a:pt x="865" y="1876"/>
                </a:lnTo>
                <a:lnTo>
                  <a:pt x="865" y="1876"/>
                </a:lnTo>
                <a:lnTo>
                  <a:pt x="861" y="1875"/>
                </a:lnTo>
                <a:lnTo>
                  <a:pt x="855" y="1871"/>
                </a:lnTo>
                <a:lnTo>
                  <a:pt x="849" y="1869"/>
                </a:lnTo>
                <a:lnTo>
                  <a:pt x="847" y="1866"/>
                </a:lnTo>
                <a:lnTo>
                  <a:pt x="847" y="1866"/>
                </a:lnTo>
                <a:lnTo>
                  <a:pt x="850" y="1861"/>
                </a:lnTo>
                <a:lnTo>
                  <a:pt x="859" y="1853"/>
                </a:lnTo>
                <a:lnTo>
                  <a:pt x="868" y="1843"/>
                </a:lnTo>
                <a:lnTo>
                  <a:pt x="875" y="1833"/>
                </a:lnTo>
                <a:lnTo>
                  <a:pt x="875" y="1833"/>
                </a:lnTo>
                <a:lnTo>
                  <a:pt x="883" y="1817"/>
                </a:lnTo>
                <a:lnTo>
                  <a:pt x="897" y="1791"/>
                </a:lnTo>
                <a:lnTo>
                  <a:pt x="903" y="1777"/>
                </a:lnTo>
                <a:lnTo>
                  <a:pt x="908" y="1763"/>
                </a:lnTo>
                <a:lnTo>
                  <a:pt x="912" y="1751"/>
                </a:lnTo>
                <a:lnTo>
                  <a:pt x="913" y="1742"/>
                </a:lnTo>
                <a:lnTo>
                  <a:pt x="913" y="1742"/>
                </a:lnTo>
                <a:lnTo>
                  <a:pt x="912" y="1735"/>
                </a:lnTo>
                <a:lnTo>
                  <a:pt x="910" y="1730"/>
                </a:lnTo>
                <a:lnTo>
                  <a:pt x="908" y="1722"/>
                </a:lnTo>
                <a:lnTo>
                  <a:pt x="904" y="1715"/>
                </a:lnTo>
                <a:lnTo>
                  <a:pt x="903" y="1712"/>
                </a:lnTo>
                <a:lnTo>
                  <a:pt x="903" y="1712"/>
                </a:lnTo>
                <a:lnTo>
                  <a:pt x="910" y="1691"/>
                </a:lnTo>
                <a:lnTo>
                  <a:pt x="926" y="1648"/>
                </a:lnTo>
                <a:lnTo>
                  <a:pt x="942" y="1602"/>
                </a:lnTo>
                <a:lnTo>
                  <a:pt x="949" y="1584"/>
                </a:lnTo>
                <a:lnTo>
                  <a:pt x="951" y="1573"/>
                </a:lnTo>
                <a:lnTo>
                  <a:pt x="951" y="1573"/>
                </a:lnTo>
                <a:lnTo>
                  <a:pt x="951" y="1502"/>
                </a:lnTo>
                <a:lnTo>
                  <a:pt x="951" y="1445"/>
                </a:lnTo>
                <a:lnTo>
                  <a:pt x="1042" y="1319"/>
                </a:lnTo>
                <a:lnTo>
                  <a:pt x="1042" y="1319"/>
                </a:lnTo>
                <a:lnTo>
                  <a:pt x="1068" y="1305"/>
                </a:lnTo>
                <a:lnTo>
                  <a:pt x="1087" y="1296"/>
                </a:lnTo>
                <a:lnTo>
                  <a:pt x="1097" y="1293"/>
                </a:lnTo>
                <a:lnTo>
                  <a:pt x="1103" y="1291"/>
                </a:lnTo>
                <a:lnTo>
                  <a:pt x="1103" y="1291"/>
                </a:lnTo>
                <a:lnTo>
                  <a:pt x="1114" y="1290"/>
                </a:lnTo>
                <a:lnTo>
                  <a:pt x="1126" y="1290"/>
                </a:lnTo>
                <a:lnTo>
                  <a:pt x="1141" y="1290"/>
                </a:lnTo>
                <a:lnTo>
                  <a:pt x="1158" y="1291"/>
                </a:lnTo>
                <a:lnTo>
                  <a:pt x="1158" y="1291"/>
                </a:lnTo>
                <a:lnTo>
                  <a:pt x="1167" y="1292"/>
                </a:lnTo>
                <a:lnTo>
                  <a:pt x="1172" y="1294"/>
                </a:lnTo>
                <a:lnTo>
                  <a:pt x="1180" y="1297"/>
                </a:lnTo>
                <a:lnTo>
                  <a:pt x="1184" y="1297"/>
                </a:lnTo>
                <a:lnTo>
                  <a:pt x="1189" y="1296"/>
                </a:lnTo>
                <a:lnTo>
                  <a:pt x="1195" y="1292"/>
                </a:lnTo>
                <a:lnTo>
                  <a:pt x="1204" y="1286"/>
                </a:lnTo>
                <a:lnTo>
                  <a:pt x="1204" y="1286"/>
                </a:lnTo>
                <a:lnTo>
                  <a:pt x="1223" y="1272"/>
                </a:lnTo>
                <a:lnTo>
                  <a:pt x="1237" y="1261"/>
                </a:lnTo>
                <a:lnTo>
                  <a:pt x="1244" y="1253"/>
                </a:lnTo>
                <a:lnTo>
                  <a:pt x="1248" y="1248"/>
                </a:lnTo>
                <a:lnTo>
                  <a:pt x="1248" y="1248"/>
                </a:lnTo>
                <a:lnTo>
                  <a:pt x="1243" y="1223"/>
                </a:lnTo>
                <a:lnTo>
                  <a:pt x="1231" y="1169"/>
                </a:lnTo>
                <a:lnTo>
                  <a:pt x="1222" y="1139"/>
                </a:lnTo>
                <a:lnTo>
                  <a:pt x="1212" y="1109"/>
                </a:lnTo>
                <a:lnTo>
                  <a:pt x="1203" y="1083"/>
                </a:lnTo>
                <a:lnTo>
                  <a:pt x="1196" y="1074"/>
                </a:lnTo>
                <a:lnTo>
                  <a:pt x="1192" y="1065"/>
                </a:lnTo>
                <a:lnTo>
                  <a:pt x="1192" y="1065"/>
                </a:lnTo>
                <a:lnTo>
                  <a:pt x="1182" y="1051"/>
                </a:lnTo>
                <a:lnTo>
                  <a:pt x="1171" y="1035"/>
                </a:lnTo>
                <a:lnTo>
                  <a:pt x="1153" y="1004"/>
                </a:lnTo>
                <a:lnTo>
                  <a:pt x="1141" y="978"/>
                </a:lnTo>
                <a:lnTo>
                  <a:pt x="1136" y="964"/>
                </a:lnTo>
                <a:lnTo>
                  <a:pt x="1136" y="964"/>
                </a:lnTo>
                <a:lnTo>
                  <a:pt x="1134" y="952"/>
                </a:lnTo>
                <a:lnTo>
                  <a:pt x="1133" y="934"/>
                </a:lnTo>
                <a:lnTo>
                  <a:pt x="1131" y="908"/>
                </a:lnTo>
                <a:lnTo>
                  <a:pt x="1131" y="908"/>
                </a:lnTo>
                <a:lnTo>
                  <a:pt x="1125" y="824"/>
                </a:lnTo>
                <a:lnTo>
                  <a:pt x="1123" y="765"/>
                </a:lnTo>
                <a:lnTo>
                  <a:pt x="1123" y="746"/>
                </a:lnTo>
                <a:lnTo>
                  <a:pt x="1123" y="736"/>
                </a:lnTo>
                <a:lnTo>
                  <a:pt x="1123" y="736"/>
                </a:lnTo>
                <a:lnTo>
                  <a:pt x="1147" y="678"/>
                </a:lnTo>
                <a:lnTo>
                  <a:pt x="1169" y="624"/>
                </a:lnTo>
                <a:lnTo>
                  <a:pt x="1169" y="624"/>
                </a:lnTo>
                <a:lnTo>
                  <a:pt x="1183" y="578"/>
                </a:lnTo>
                <a:lnTo>
                  <a:pt x="1194" y="540"/>
                </a:lnTo>
                <a:lnTo>
                  <a:pt x="1204" y="513"/>
                </a:lnTo>
                <a:lnTo>
                  <a:pt x="1204" y="513"/>
                </a:lnTo>
                <a:lnTo>
                  <a:pt x="1237" y="434"/>
                </a:lnTo>
                <a:lnTo>
                  <a:pt x="1263" y="372"/>
                </a:lnTo>
                <a:lnTo>
                  <a:pt x="1263" y="372"/>
                </a:lnTo>
                <a:lnTo>
                  <a:pt x="1312" y="282"/>
                </a:lnTo>
                <a:lnTo>
                  <a:pt x="1346" y="219"/>
                </a:lnTo>
                <a:lnTo>
                  <a:pt x="1357" y="197"/>
                </a:lnTo>
                <a:lnTo>
                  <a:pt x="1361" y="186"/>
                </a:lnTo>
                <a:lnTo>
                  <a:pt x="1361" y="186"/>
                </a:lnTo>
                <a:lnTo>
                  <a:pt x="1362" y="176"/>
                </a:lnTo>
                <a:lnTo>
                  <a:pt x="1365" y="164"/>
                </a:lnTo>
                <a:lnTo>
                  <a:pt x="1368" y="152"/>
                </a:lnTo>
                <a:lnTo>
                  <a:pt x="1372" y="143"/>
                </a:lnTo>
                <a:lnTo>
                  <a:pt x="1372" y="143"/>
                </a:lnTo>
                <a:lnTo>
                  <a:pt x="1378" y="129"/>
                </a:lnTo>
                <a:lnTo>
                  <a:pt x="1381" y="121"/>
                </a:lnTo>
                <a:lnTo>
                  <a:pt x="1382" y="115"/>
                </a:lnTo>
                <a:lnTo>
                  <a:pt x="1382" y="115"/>
                </a:lnTo>
                <a:lnTo>
                  <a:pt x="1379" y="105"/>
                </a:lnTo>
                <a:lnTo>
                  <a:pt x="1376" y="90"/>
                </a:lnTo>
                <a:lnTo>
                  <a:pt x="1369" y="72"/>
                </a:lnTo>
                <a:lnTo>
                  <a:pt x="1367" y="60"/>
                </a:lnTo>
                <a:lnTo>
                  <a:pt x="1367" y="60"/>
                </a:lnTo>
                <a:lnTo>
                  <a:pt x="1363" y="35"/>
                </a:lnTo>
                <a:lnTo>
                  <a:pt x="1360" y="18"/>
                </a:lnTo>
                <a:lnTo>
                  <a:pt x="1358" y="12"/>
                </a:lnTo>
                <a:lnTo>
                  <a:pt x="1356" y="8"/>
                </a:lnTo>
                <a:lnTo>
                  <a:pt x="1356" y="8"/>
                </a:lnTo>
                <a:close/>
                <a:moveTo>
                  <a:pt x="682" y="1854"/>
                </a:moveTo>
                <a:lnTo>
                  <a:pt x="682" y="1854"/>
                </a:lnTo>
                <a:lnTo>
                  <a:pt x="706" y="1864"/>
                </a:lnTo>
                <a:lnTo>
                  <a:pt x="733" y="1874"/>
                </a:lnTo>
                <a:lnTo>
                  <a:pt x="733" y="1874"/>
                </a:lnTo>
                <a:lnTo>
                  <a:pt x="734" y="1874"/>
                </a:lnTo>
                <a:lnTo>
                  <a:pt x="733" y="1875"/>
                </a:lnTo>
                <a:lnTo>
                  <a:pt x="728" y="1875"/>
                </a:lnTo>
                <a:lnTo>
                  <a:pt x="710" y="1876"/>
                </a:lnTo>
                <a:lnTo>
                  <a:pt x="691" y="1876"/>
                </a:lnTo>
                <a:lnTo>
                  <a:pt x="682" y="1875"/>
                </a:lnTo>
                <a:lnTo>
                  <a:pt x="677" y="1874"/>
                </a:lnTo>
                <a:lnTo>
                  <a:pt x="677" y="1874"/>
                </a:lnTo>
                <a:lnTo>
                  <a:pt x="675" y="1871"/>
                </a:lnTo>
                <a:lnTo>
                  <a:pt x="674" y="1869"/>
                </a:lnTo>
                <a:lnTo>
                  <a:pt x="675" y="1865"/>
                </a:lnTo>
                <a:lnTo>
                  <a:pt x="676" y="1861"/>
                </a:lnTo>
                <a:lnTo>
                  <a:pt x="680" y="1857"/>
                </a:lnTo>
                <a:lnTo>
                  <a:pt x="682" y="1854"/>
                </a:lnTo>
                <a:lnTo>
                  <a:pt x="682" y="1854"/>
                </a:lnTo>
                <a:close/>
                <a:moveTo>
                  <a:pt x="66" y="1278"/>
                </a:moveTo>
                <a:lnTo>
                  <a:pt x="66" y="1278"/>
                </a:lnTo>
                <a:lnTo>
                  <a:pt x="97" y="1307"/>
                </a:lnTo>
                <a:lnTo>
                  <a:pt x="97" y="1307"/>
                </a:lnTo>
                <a:lnTo>
                  <a:pt x="105" y="1312"/>
                </a:lnTo>
                <a:lnTo>
                  <a:pt x="114" y="1317"/>
                </a:lnTo>
                <a:lnTo>
                  <a:pt x="114" y="1317"/>
                </a:lnTo>
                <a:lnTo>
                  <a:pt x="115" y="1319"/>
                </a:lnTo>
                <a:lnTo>
                  <a:pt x="116" y="1325"/>
                </a:lnTo>
                <a:lnTo>
                  <a:pt x="116" y="1344"/>
                </a:lnTo>
                <a:lnTo>
                  <a:pt x="116" y="1362"/>
                </a:lnTo>
                <a:lnTo>
                  <a:pt x="116" y="1372"/>
                </a:lnTo>
                <a:lnTo>
                  <a:pt x="116" y="1372"/>
                </a:lnTo>
                <a:lnTo>
                  <a:pt x="116" y="1373"/>
                </a:lnTo>
                <a:lnTo>
                  <a:pt x="115" y="1372"/>
                </a:lnTo>
                <a:lnTo>
                  <a:pt x="109" y="1367"/>
                </a:lnTo>
                <a:lnTo>
                  <a:pt x="97" y="1355"/>
                </a:lnTo>
                <a:lnTo>
                  <a:pt x="97" y="1355"/>
                </a:lnTo>
                <a:lnTo>
                  <a:pt x="93" y="1351"/>
                </a:lnTo>
                <a:lnTo>
                  <a:pt x="91" y="1348"/>
                </a:lnTo>
                <a:lnTo>
                  <a:pt x="89" y="1345"/>
                </a:lnTo>
                <a:lnTo>
                  <a:pt x="89" y="1340"/>
                </a:lnTo>
                <a:lnTo>
                  <a:pt x="89" y="1340"/>
                </a:lnTo>
                <a:lnTo>
                  <a:pt x="88" y="1335"/>
                </a:lnTo>
                <a:lnTo>
                  <a:pt x="85" y="1330"/>
                </a:lnTo>
                <a:lnTo>
                  <a:pt x="75" y="1319"/>
                </a:lnTo>
                <a:lnTo>
                  <a:pt x="64" y="1307"/>
                </a:lnTo>
                <a:lnTo>
                  <a:pt x="59" y="1302"/>
                </a:lnTo>
                <a:lnTo>
                  <a:pt x="56" y="1296"/>
                </a:lnTo>
                <a:lnTo>
                  <a:pt x="56" y="1296"/>
                </a:lnTo>
                <a:lnTo>
                  <a:pt x="55" y="1292"/>
                </a:lnTo>
                <a:lnTo>
                  <a:pt x="55" y="1288"/>
                </a:lnTo>
                <a:lnTo>
                  <a:pt x="56" y="1285"/>
                </a:lnTo>
                <a:lnTo>
                  <a:pt x="59" y="1282"/>
                </a:lnTo>
                <a:lnTo>
                  <a:pt x="64" y="1280"/>
                </a:lnTo>
                <a:lnTo>
                  <a:pt x="66" y="1278"/>
                </a:lnTo>
                <a:lnTo>
                  <a:pt x="66" y="127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8">
            <a:extLst>
              <a:ext uri="{FF2B5EF4-FFF2-40B4-BE49-F238E27FC236}">
                <a16:creationId xmlns:a16="http://schemas.microsoft.com/office/drawing/2014/main" id="{6D65B4D6-94FC-4E99-BF0C-F0964FCF23EF}"/>
              </a:ext>
            </a:extLst>
          </p:cNvPr>
          <p:cNvSpPr>
            <a:spLocks noEditPoints="1"/>
          </p:cNvSpPr>
          <p:nvPr/>
        </p:nvSpPr>
        <p:spPr bwMode="auto">
          <a:xfrm>
            <a:off x="434282" y="4673357"/>
            <a:ext cx="1651440" cy="1639796"/>
          </a:xfrm>
          <a:custGeom>
            <a:avLst/>
            <a:gdLst>
              <a:gd name="T0" fmla="*/ 756 w 1560"/>
              <a:gd name="T1" fmla="*/ 41 h 1549"/>
              <a:gd name="T2" fmla="*/ 739 w 1560"/>
              <a:gd name="T3" fmla="*/ 96 h 1549"/>
              <a:gd name="T4" fmla="*/ 728 w 1560"/>
              <a:gd name="T5" fmla="*/ 167 h 1549"/>
              <a:gd name="T6" fmla="*/ 723 w 1560"/>
              <a:gd name="T7" fmla="*/ 264 h 1549"/>
              <a:gd name="T8" fmla="*/ 532 w 1560"/>
              <a:gd name="T9" fmla="*/ 257 h 1549"/>
              <a:gd name="T10" fmla="*/ 177 w 1560"/>
              <a:gd name="T11" fmla="*/ 155 h 1549"/>
              <a:gd name="T12" fmla="*/ 29 w 1560"/>
              <a:gd name="T13" fmla="*/ 171 h 1549"/>
              <a:gd name="T14" fmla="*/ 15 w 1560"/>
              <a:gd name="T15" fmla="*/ 185 h 1549"/>
              <a:gd name="T16" fmla="*/ 15 w 1560"/>
              <a:gd name="T17" fmla="*/ 203 h 1549"/>
              <a:gd name="T18" fmla="*/ 82 w 1560"/>
              <a:gd name="T19" fmla="*/ 231 h 1549"/>
              <a:gd name="T20" fmla="*/ 152 w 1560"/>
              <a:gd name="T21" fmla="*/ 203 h 1549"/>
              <a:gd name="T22" fmla="*/ 454 w 1560"/>
              <a:gd name="T23" fmla="*/ 302 h 1549"/>
              <a:gd name="T24" fmla="*/ 638 w 1560"/>
              <a:gd name="T25" fmla="*/ 424 h 1549"/>
              <a:gd name="T26" fmla="*/ 745 w 1560"/>
              <a:gd name="T27" fmla="*/ 664 h 1549"/>
              <a:gd name="T28" fmla="*/ 693 w 1560"/>
              <a:gd name="T29" fmla="*/ 775 h 1549"/>
              <a:gd name="T30" fmla="*/ 689 w 1560"/>
              <a:gd name="T31" fmla="*/ 840 h 1549"/>
              <a:gd name="T32" fmla="*/ 770 w 1560"/>
              <a:gd name="T33" fmla="*/ 874 h 1549"/>
              <a:gd name="T34" fmla="*/ 861 w 1560"/>
              <a:gd name="T35" fmla="*/ 1149 h 1549"/>
              <a:gd name="T36" fmla="*/ 996 w 1560"/>
              <a:gd name="T37" fmla="*/ 1339 h 1549"/>
              <a:gd name="T38" fmla="*/ 966 w 1560"/>
              <a:gd name="T39" fmla="*/ 1457 h 1549"/>
              <a:gd name="T40" fmla="*/ 935 w 1560"/>
              <a:gd name="T41" fmla="*/ 1504 h 1549"/>
              <a:gd name="T42" fmla="*/ 929 w 1560"/>
              <a:gd name="T43" fmla="*/ 1521 h 1549"/>
              <a:gd name="T44" fmla="*/ 958 w 1560"/>
              <a:gd name="T45" fmla="*/ 1549 h 1549"/>
              <a:gd name="T46" fmla="*/ 1184 w 1560"/>
              <a:gd name="T47" fmla="*/ 1526 h 1549"/>
              <a:gd name="T48" fmla="*/ 1161 w 1560"/>
              <a:gd name="T49" fmla="*/ 1507 h 1549"/>
              <a:gd name="T50" fmla="*/ 1156 w 1560"/>
              <a:gd name="T51" fmla="*/ 1463 h 1549"/>
              <a:gd name="T52" fmla="*/ 1109 w 1560"/>
              <a:gd name="T53" fmla="*/ 1326 h 1549"/>
              <a:gd name="T54" fmla="*/ 1082 w 1560"/>
              <a:gd name="T55" fmla="*/ 1300 h 1549"/>
              <a:gd name="T56" fmla="*/ 908 w 1560"/>
              <a:gd name="T57" fmla="*/ 1042 h 1549"/>
              <a:gd name="T58" fmla="*/ 968 w 1560"/>
              <a:gd name="T59" fmla="*/ 864 h 1549"/>
              <a:gd name="T60" fmla="*/ 1006 w 1560"/>
              <a:gd name="T61" fmla="*/ 854 h 1549"/>
              <a:gd name="T62" fmla="*/ 1178 w 1560"/>
              <a:gd name="T63" fmla="*/ 930 h 1549"/>
              <a:gd name="T64" fmla="*/ 1453 w 1560"/>
              <a:gd name="T65" fmla="*/ 1135 h 1549"/>
              <a:gd name="T66" fmla="*/ 1498 w 1560"/>
              <a:gd name="T67" fmla="*/ 1210 h 1549"/>
              <a:gd name="T68" fmla="*/ 1558 w 1560"/>
              <a:gd name="T69" fmla="*/ 1222 h 1549"/>
              <a:gd name="T70" fmla="*/ 1508 w 1560"/>
              <a:gd name="T71" fmla="*/ 1118 h 1549"/>
              <a:gd name="T72" fmla="*/ 1480 w 1560"/>
              <a:gd name="T73" fmla="*/ 1080 h 1549"/>
              <a:gd name="T74" fmla="*/ 1367 w 1560"/>
              <a:gd name="T75" fmla="*/ 946 h 1549"/>
              <a:gd name="T76" fmla="*/ 1268 w 1560"/>
              <a:gd name="T77" fmla="*/ 880 h 1549"/>
              <a:gd name="T78" fmla="*/ 1145 w 1560"/>
              <a:gd name="T79" fmla="*/ 741 h 1549"/>
              <a:gd name="T80" fmla="*/ 1118 w 1560"/>
              <a:gd name="T81" fmla="*/ 707 h 1549"/>
              <a:gd name="T82" fmla="*/ 994 w 1560"/>
              <a:gd name="T83" fmla="*/ 586 h 1549"/>
              <a:gd name="T84" fmla="*/ 969 w 1560"/>
              <a:gd name="T85" fmla="*/ 497 h 1549"/>
              <a:gd name="T86" fmla="*/ 995 w 1560"/>
              <a:gd name="T87" fmla="*/ 339 h 1549"/>
              <a:gd name="T88" fmla="*/ 1227 w 1560"/>
              <a:gd name="T89" fmla="*/ 221 h 1549"/>
              <a:gd name="T90" fmla="*/ 1342 w 1560"/>
              <a:gd name="T91" fmla="*/ 173 h 1549"/>
              <a:gd name="T92" fmla="*/ 1390 w 1560"/>
              <a:gd name="T93" fmla="*/ 168 h 1549"/>
              <a:gd name="T94" fmla="*/ 1437 w 1560"/>
              <a:gd name="T95" fmla="*/ 150 h 1549"/>
              <a:gd name="T96" fmla="*/ 1421 w 1560"/>
              <a:gd name="T97" fmla="*/ 127 h 1549"/>
              <a:gd name="T98" fmla="*/ 1329 w 1560"/>
              <a:gd name="T99" fmla="*/ 129 h 1549"/>
              <a:gd name="T100" fmla="*/ 1145 w 1560"/>
              <a:gd name="T101" fmla="*/ 198 h 1549"/>
              <a:gd name="T102" fmla="*/ 872 w 1560"/>
              <a:gd name="T103" fmla="*/ 266 h 1549"/>
              <a:gd name="T104" fmla="*/ 885 w 1560"/>
              <a:gd name="T105" fmla="*/ 221 h 1549"/>
              <a:gd name="T106" fmla="*/ 921 w 1560"/>
              <a:gd name="T107" fmla="*/ 103 h 1549"/>
              <a:gd name="T108" fmla="*/ 902 w 1560"/>
              <a:gd name="T109" fmla="*/ 59 h 1549"/>
              <a:gd name="T110" fmla="*/ 881 w 1560"/>
              <a:gd name="T111" fmla="*/ 14 h 1549"/>
              <a:gd name="T112" fmla="*/ 951 w 1560"/>
              <a:gd name="T113" fmla="*/ 1516 h 1549"/>
              <a:gd name="T114" fmla="*/ 1004 w 1560"/>
              <a:gd name="T115" fmla="*/ 1513 h 1549"/>
              <a:gd name="T116" fmla="*/ 971 w 1560"/>
              <a:gd name="T117" fmla="*/ 1533 h 1549"/>
              <a:gd name="T118" fmla="*/ 991 w 1560"/>
              <a:gd name="T119" fmla="*/ 1513 h 1549"/>
              <a:gd name="T120" fmla="*/ 1092 w 1560"/>
              <a:gd name="T121" fmla="*/ 1483 h 1549"/>
              <a:gd name="T122" fmla="*/ 1130 w 1560"/>
              <a:gd name="T123" fmla="*/ 1507 h 1549"/>
              <a:gd name="T124" fmla="*/ 1029 w 1560"/>
              <a:gd name="T125" fmla="*/ 1511 h 15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60" h="1549">
                <a:moveTo>
                  <a:pt x="821" y="21"/>
                </a:moveTo>
                <a:lnTo>
                  <a:pt x="821" y="21"/>
                </a:lnTo>
                <a:lnTo>
                  <a:pt x="804" y="21"/>
                </a:lnTo>
                <a:lnTo>
                  <a:pt x="790" y="22"/>
                </a:lnTo>
                <a:lnTo>
                  <a:pt x="783" y="23"/>
                </a:lnTo>
                <a:lnTo>
                  <a:pt x="778" y="26"/>
                </a:lnTo>
                <a:lnTo>
                  <a:pt x="778" y="26"/>
                </a:lnTo>
                <a:lnTo>
                  <a:pt x="764" y="33"/>
                </a:lnTo>
                <a:lnTo>
                  <a:pt x="759" y="37"/>
                </a:lnTo>
                <a:lnTo>
                  <a:pt x="756" y="41"/>
                </a:lnTo>
                <a:lnTo>
                  <a:pt x="756" y="41"/>
                </a:lnTo>
                <a:lnTo>
                  <a:pt x="748" y="52"/>
                </a:lnTo>
                <a:lnTo>
                  <a:pt x="745" y="64"/>
                </a:lnTo>
                <a:lnTo>
                  <a:pt x="745" y="64"/>
                </a:lnTo>
                <a:lnTo>
                  <a:pt x="745" y="69"/>
                </a:lnTo>
                <a:lnTo>
                  <a:pt x="745" y="73"/>
                </a:lnTo>
                <a:lnTo>
                  <a:pt x="745" y="77"/>
                </a:lnTo>
                <a:lnTo>
                  <a:pt x="742" y="86"/>
                </a:lnTo>
                <a:lnTo>
                  <a:pt x="742" y="86"/>
                </a:lnTo>
                <a:lnTo>
                  <a:pt x="739" y="96"/>
                </a:lnTo>
                <a:lnTo>
                  <a:pt x="735" y="104"/>
                </a:lnTo>
                <a:lnTo>
                  <a:pt x="732" y="113"/>
                </a:lnTo>
                <a:lnTo>
                  <a:pt x="730" y="119"/>
                </a:lnTo>
                <a:lnTo>
                  <a:pt x="730" y="119"/>
                </a:lnTo>
                <a:lnTo>
                  <a:pt x="729" y="123"/>
                </a:lnTo>
                <a:lnTo>
                  <a:pt x="728" y="125"/>
                </a:lnTo>
                <a:lnTo>
                  <a:pt x="728" y="129"/>
                </a:lnTo>
                <a:lnTo>
                  <a:pt x="728" y="140"/>
                </a:lnTo>
                <a:lnTo>
                  <a:pt x="728" y="140"/>
                </a:lnTo>
                <a:lnTo>
                  <a:pt x="728" y="167"/>
                </a:lnTo>
                <a:lnTo>
                  <a:pt x="728" y="190"/>
                </a:lnTo>
                <a:lnTo>
                  <a:pt x="728" y="190"/>
                </a:lnTo>
                <a:lnTo>
                  <a:pt x="730" y="203"/>
                </a:lnTo>
                <a:lnTo>
                  <a:pt x="735" y="219"/>
                </a:lnTo>
                <a:lnTo>
                  <a:pt x="742" y="238"/>
                </a:lnTo>
                <a:lnTo>
                  <a:pt x="742" y="238"/>
                </a:lnTo>
                <a:lnTo>
                  <a:pt x="740" y="243"/>
                </a:lnTo>
                <a:lnTo>
                  <a:pt x="734" y="250"/>
                </a:lnTo>
                <a:lnTo>
                  <a:pt x="728" y="259"/>
                </a:lnTo>
                <a:lnTo>
                  <a:pt x="723" y="264"/>
                </a:lnTo>
                <a:lnTo>
                  <a:pt x="723" y="264"/>
                </a:lnTo>
                <a:lnTo>
                  <a:pt x="718" y="264"/>
                </a:lnTo>
                <a:lnTo>
                  <a:pt x="709" y="265"/>
                </a:lnTo>
                <a:lnTo>
                  <a:pt x="682" y="266"/>
                </a:lnTo>
                <a:lnTo>
                  <a:pt x="633" y="266"/>
                </a:lnTo>
                <a:lnTo>
                  <a:pt x="633" y="266"/>
                </a:lnTo>
                <a:lnTo>
                  <a:pt x="611" y="265"/>
                </a:lnTo>
                <a:lnTo>
                  <a:pt x="577" y="262"/>
                </a:lnTo>
                <a:lnTo>
                  <a:pt x="532" y="257"/>
                </a:lnTo>
                <a:lnTo>
                  <a:pt x="532" y="257"/>
                </a:lnTo>
                <a:lnTo>
                  <a:pt x="416" y="216"/>
                </a:lnTo>
                <a:lnTo>
                  <a:pt x="330" y="189"/>
                </a:lnTo>
                <a:lnTo>
                  <a:pt x="298" y="179"/>
                </a:lnTo>
                <a:lnTo>
                  <a:pt x="278" y="176"/>
                </a:lnTo>
                <a:lnTo>
                  <a:pt x="278" y="176"/>
                </a:lnTo>
                <a:lnTo>
                  <a:pt x="266" y="173"/>
                </a:lnTo>
                <a:lnTo>
                  <a:pt x="250" y="169"/>
                </a:lnTo>
                <a:lnTo>
                  <a:pt x="213" y="162"/>
                </a:lnTo>
                <a:lnTo>
                  <a:pt x="194" y="158"/>
                </a:lnTo>
                <a:lnTo>
                  <a:pt x="177" y="155"/>
                </a:lnTo>
                <a:lnTo>
                  <a:pt x="162" y="154"/>
                </a:lnTo>
                <a:lnTo>
                  <a:pt x="157" y="154"/>
                </a:lnTo>
                <a:lnTo>
                  <a:pt x="152" y="155"/>
                </a:lnTo>
                <a:lnTo>
                  <a:pt x="152" y="155"/>
                </a:lnTo>
                <a:lnTo>
                  <a:pt x="129" y="161"/>
                </a:lnTo>
                <a:lnTo>
                  <a:pt x="99" y="167"/>
                </a:lnTo>
                <a:lnTo>
                  <a:pt x="61" y="176"/>
                </a:lnTo>
                <a:lnTo>
                  <a:pt x="61" y="176"/>
                </a:lnTo>
                <a:lnTo>
                  <a:pt x="50" y="174"/>
                </a:lnTo>
                <a:lnTo>
                  <a:pt x="29" y="171"/>
                </a:lnTo>
                <a:lnTo>
                  <a:pt x="8" y="168"/>
                </a:lnTo>
                <a:lnTo>
                  <a:pt x="2" y="168"/>
                </a:lnTo>
                <a:lnTo>
                  <a:pt x="0" y="169"/>
                </a:lnTo>
                <a:lnTo>
                  <a:pt x="0" y="169"/>
                </a:lnTo>
                <a:lnTo>
                  <a:pt x="0" y="169"/>
                </a:lnTo>
                <a:lnTo>
                  <a:pt x="2" y="174"/>
                </a:lnTo>
                <a:lnTo>
                  <a:pt x="7" y="181"/>
                </a:lnTo>
                <a:lnTo>
                  <a:pt x="12" y="184"/>
                </a:lnTo>
                <a:lnTo>
                  <a:pt x="15" y="185"/>
                </a:lnTo>
                <a:lnTo>
                  <a:pt x="15" y="185"/>
                </a:lnTo>
                <a:lnTo>
                  <a:pt x="22" y="187"/>
                </a:lnTo>
                <a:lnTo>
                  <a:pt x="35" y="190"/>
                </a:lnTo>
                <a:lnTo>
                  <a:pt x="53" y="195"/>
                </a:lnTo>
                <a:lnTo>
                  <a:pt x="53" y="195"/>
                </a:lnTo>
                <a:lnTo>
                  <a:pt x="29" y="196"/>
                </a:lnTo>
                <a:lnTo>
                  <a:pt x="15" y="199"/>
                </a:lnTo>
                <a:lnTo>
                  <a:pt x="12" y="201"/>
                </a:lnTo>
                <a:lnTo>
                  <a:pt x="13" y="201"/>
                </a:lnTo>
                <a:lnTo>
                  <a:pt x="15" y="203"/>
                </a:lnTo>
                <a:lnTo>
                  <a:pt x="15" y="203"/>
                </a:lnTo>
                <a:lnTo>
                  <a:pt x="23" y="205"/>
                </a:lnTo>
                <a:lnTo>
                  <a:pt x="34" y="206"/>
                </a:lnTo>
                <a:lnTo>
                  <a:pt x="64" y="208"/>
                </a:lnTo>
                <a:lnTo>
                  <a:pt x="102" y="208"/>
                </a:lnTo>
                <a:lnTo>
                  <a:pt x="102" y="208"/>
                </a:lnTo>
                <a:lnTo>
                  <a:pt x="96" y="212"/>
                </a:lnTo>
                <a:lnTo>
                  <a:pt x="86" y="221"/>
                </a:lnTo>
                <a:lnTo>
                  <a:pt x="82" y="226"/>
                </a:lnTo>
                <a:lnTo>
                  <a:pt x="81" y="230"/>
                </a:lnTo>
                <a:lnTo>
                  <a:pt x="82" y="231"/>
                </a:lnTo>
                <a:lnTo>
                  <a:pt x="83" y="232"/>
                </a:lnTo>
                <a:lnTo>
                  <a:pt x="87" y="233"/>
                </a:lnTo>
                <a:lnTo>
                  <a:pt x="91" y="233"/>
                </a:lnTo>
                <a:lnTo>
                  <a:pt x="91" y="233"/>
                </a:lnTo>
                <a:lnTo>
                  <a:pt x="102" y="232"/>
                </a:lnTo>
                <a:lnTo>
                  <a:pt x="111" y="228"/>
                </a:lnTo>
                <a:lnTo>
                  <a:pt x="120" y="223"/>
                </a:lnTo>
                <a:lnTo>
                  <a:pt x="130" y="217"/>
                </a:lnTo>
                <a:lnTo>
                  <a:pt x="145" y="206"/>
                </a:lnTo>
                <a:lnTo>
                  <a:pt x="152" y="203"/>
                </a:lnTo>
                <a:lnTo>
                  <a:pt x="157" y="200"/>
                </a:lnTo>
                <a:lnTo>
                  <a:pt x="157" y="200"/>
                </a:lnTo>
                <a:lnTo>
                  <a:pt x="163" y="200"/>
                </a:lnTo>
                <a:lnTo>
                  <a:pt x="173" y="203"/>
                </a:lnTo>
                <a:lnTo>
                  <a:pt x="199" y="209"/>
                </a:lnTo>
                <a:lnTo>
                  <a:pt x="224" y="216"/>
                </a:lnTo>
                <a:lnTo>
                  <a:pt x="243" y="223"/>
                </a:lnTo>
                <a:lnTo>
                  <a:pt x="243" y="223"/>
                </a:lnTo>
                <a:lnTo>
                  <a:pt x="454" y="302"/>
                </a:lnTo>
                <a:lnTo>
                  <a:pt x="454" y="302"/>
                </a:lnTo>
                <a:lnTo>
                  <a:pt x="513" y="323"/>
                </a:lnTo>
                <a:lnTo>
                  <a:pt x="553" y="340"/>
                </a:lnTo>
                <a:lnTo>
                  <a:pt x="570" y="347"/>
                </a:lnTo>
                <a:lnTo>
                  <a:pt x="583" y="355"/>
                </a:lnTo>
                <a:lnTo>
                  <a:pt x="583" y="355"/>
                </a:lnTo>
                <a:lnTo>
                  <a:pt x="588" y="360"/>
                </a:lnTo>
                <a:lnTo>
                  <a:pt x="594" y="365"/>
                </a:lnTo>
                <a:lnTo>
                  <a:pt x="607" y="382"/>
                </a:lnTo>
                <a:lnTo>
                  <a:pt x="623" y="401"/>
                </a:lnTo>
                <a:lnTo>
                  <a:pt x="638" y="424"/>
                </a:lnTo>
                <a:lnTo>
                  <a:pt x="666" y="468"/>
                </a:lnTo>
                <a:lnTo>
                  <a:pt x="676" y="485"/>
                </a:lnTo>
                <a:lnTo>
                  <a:pt x="682" y="497"/>
                </a:lnTo>
                <a:lnTo>
                  <a:pt x="682" y="497"/>
                </a:lnTo>
                <a:lnTo>
                  <a:pt x="696" y="530"/>
                </a:lnTo>
                <a:lnTo>
                  <a:pt x="718" y="583"/>
                </a:lnTo>
                <a:lnTo>
                  <a:pt x="729" y="611"/>
                </a:lnTo>
                <a:lnTo>
                  <a:pt x="739" y="637"/>
                </a:lnTo>
                <a:lnTo>
                  <a:pt x="743" y="657"/>
                </a:lnTo>
                <a:lnTo>
                  <a:pt x="745" y="664"/>
                </a:lnTo>
                <a:lnTo>
                  <a:pt x="745" y="669"/>
                </a:lnTo>
                <a:lnTo>
                  <a:pt x="745" y="669"/>
                </a:lnTo>
                <a:lnTo>
                  <a:pt x="743" y="682"/>
                </a:lnTo>
                <a:lnTo>
                  <a:pt x="743" y="694"/>
                </a:lnTo>
                <a:lnTo>
                  <a:pt x="742" y="698"/>
                </a:lnTo>
                <a:lnTo>
                  <a:pt x="741" y="703"/>
                </a:lnTo>
                <a:lnTo>
                  <a:pt x="737" y="709"/>
                </a:lnTo>
                <a:lnTo>
                  <a:pt x="732" y="717"/>
                </a:lnTo>
                <a:lnTo>
                  <a:pt x="732" y="717"/>
                </a:lnTo>
                <a:lnTo>
                  <a:pt x="693" y="775"/>
                </a:lnTo>
                <a:lnTo>
                  <a:pt x="664" y="816"/>
                </a:lnTo>
                <a:lnTo>
                  <a:pt x="664" y="816"/>
                </a:lnTo>
                <a:lnTo>
                  <a:pt x="664" y="816"/>
                </a:lnTo>
                <a:lnTo>
                  <a:pt x="666" y="817"/>
                </a:lnTo>
                <a:lnTo>
                  <a:pt x="674" y="820"/>
                </a:lnTo>
                <a:lnTo>
                  <a:pt x="678" y="822"/>
                </a:lnTo>
                <a:lnTo>
                  <a:pt x="683" y="826"/>
                </a:lnTo>
                <a:lnTo>
                  <a:pt x="687" y="832"/>
                </a:lnTo>
                <a:lnTo>
                  <a:pt x="689" y="840"/>
                </a:lnTo>
                <a:lnTo>
                  <a:pt x="689" y="840"/>
                </a:lnTo>
                <a:lnTo>
                  <a:pt x="691" y="847"/>
                </a:lnTo>
                <a:lnTo>
                  <a:pt x="691" y="853"/>
                </a:lnTo>
                <a:lnTo>
                  <a:pt x="688" y="863"/>
                </a:lnTo>
                <a:lnTo>
                  <a:pt x="688" y="867"/>
                </a:lnTo>
                <a:lnTo>
                  <a:pt x="688" y="869"/>
                </a:lnTo>
                <a:lnTo>
                  <a:pt x="691" y="871"/>
                </a:lnTo>
                <a:lnTo>
                  <a:pt x="694" y="871"/>
                </a:lnTo>
                <a:lnTo>
                  <a:pt x="694" y="871"/>
                </a:lnTo>
                <a:lnTo>
                  <a:pt x="770" y="874"/>
                </a:lnTo>
                <a:lnTo>
                  <a:pt x="770" y="874"/>
                </a:lnTo>
                <a:lnTo>
                  <a:pt x="788" y="966"/>
                </a:lnTo>
                <a:lnTo>
                  <a:pt x="801" y="1033"/>
                </a:lnTo>
                <a:lnTo>
                  <a:pt x="806" y="1059"/>
                </a:lnTo>
                <a:lnTo>
                  <a:pt x="811" y="1075"/>
                </a:lnTo>
                <a:lnTo>
                  <a:pt x="811" y="1075"/>
                </a:lnTo>
                <a:lnTo>
                  <a:pt x="818" y="1090"/>
                </a:lnTo>
                <a:lnTo>
                  <a:pt x="827" y="1102"/>
                </a:lnTo>
                <a:lnTo>
                  <a:pt x="849" y="1133"/>
                </a:lnTo>
                <a:lnTo>
                  <a:pt x="849" y="1133"/>
                </a:lnTo>
                <a:lnTo>
                  <a:pt x="861" y="1149"/>
                </a:lnTo>
                <a:lnTo>
                  <a:pt x="881" y="1172"/>
                </a:lnTo>
                <a:lnTo>
                  <a:pt x="935" y="1232"/>
                </a:lnTo>
                <a:lnTo>
                  <a:pt x="1006" y="1313"/>
                </a:lnTo>
                <a:lnTo>
                  <a:pt x="1006" y="1313"/>
                </a:lnTo>
                <a:lnTo>
                  <a:pt x="999" y="1318"/>
                </a:lnTo>
                <a:lnTo>
                  <a:pt x="994" y="1322"/>
                </a:lnTo>
                <a:lnTo>
                  <a:pt x="994" y="1324"/>
                </a:lnTo>
                <a:lnTo>
                  <a:pt x="994" y="1326"/>
                </a:lnTo>
                <a:lnTo>
                  <a:pt x="994" y="1326"/>
                </a:lnTo>
                <a:lnTo>
                  <a:pt x="996" y="1339"/>
                </a:lnTo>
                <a:lnTo>
                  <a:pt x="1001" y="1364"/>
                </a:lnTo>
                <a:lnTo>
                  <a:pt x="1004" y="1389"/>
                </a:lnTo>
                <a:lnTo>
                  <a:pt x="1004" y="1400"/>
                </a:lnTo>
                <a:lnTo>
                  <a:pt x="1004" y="1407"/>
                </a:lnTo>
                <a:lnTo>
                  <a:pt x="1004" y="1407"/>
                </a:lnTo>
                <a:lnTo>
                  <a:pt x="1001" y="1413"/>
                </a:lnTo>
                <a:lnTo>
                  <a:pt x="996" y="1419"/>
                </a:lnTo>
                <a:lnTo>
                  <a:pt x="985" y="1435"/>
                </a:lnTo>
                <a:lnTo>
                  <a:pt x="966" y="1457"/>
                </a:lnTo>
                <a:lnTo>
                  <a:pt x="966" y="1457"/>
                </a:lnTo>
                <a:lnTo>
                  <a:pt x="958" y="1462"/>
                </a:lnTo>
                <a:lnTo>
                  <a:pt x="947" y="1469"/>
                </a:lnTo>
                <a:lnTo>
                  <a:pt x="937" y="1477"/>
                </a:lnTo>
                <a:lnTo>
                  <a:pt x="934" y="1479"/>
                </a:lnTo>
                <a:lnTo>
                  <a:pt x="932" y="1483"/>
                </a:lnTo>
                <a:lnTo>
                  <a:pt x="932" y="1483"/>
                </a:lnTo>
                <a:lnTo>
                  <a:pt x="932" y="1494"/>
                </a:lnTo>
                <a:lnTo>
                  <a:pt x="932" y="1499"/>
                </a:lnTo>
                <a:lnTo>
                  <a:pt x="935" y="1504"/>
                </a:lnTo>
                <a:lnTo>
                  <a:pt x="935" y="1504"/>
                </a:lnTo>
                <a:lnTo>
                  <a:pt x="939" y="1506"/>
                </a:lnTo>
                <a:lnTo>
                  <a:pt x="941" y="1507"/>
                </a:lnTo>
                <a:lnTo>
                  <a:pt x="941" y="1510"/>
                </a:lnTo>
                <a:lnTo>
                  <a:pt x="940" y="1513"/>
                </a:lnTo>
                <a:lnTo>
                  <a:pt x="940" y="1513"/>
                </a:lnTo>
                <a:lnTo>
                  <a:pt x="939" y="1516"/>
                </a:lnTo>
                <a:lnTo>
                  <a:pt x="936" y="1517"/>
                </a:lnTo>
                <a:lnTo>
                  <a:pt x="932" y="1518"/>
                </a:lnTo>
                <a:lnTo>
                  <a:pt x="930" y="1519"/>
                </a:lnTo>
                <a:lnTo>
                  <a:pt x="929" y="1521"/>
                </a:lnTo>
                <a:lnTo>
                  <a:pt x="928" y="1522"/>
                </a:lnTo>
                <a:lnTo>
                  <a:pt x="928" y="1526"/>
                </a:lnTo>
                <a:lnTo>
                  <a:pt x="928" y="1526"/>
                </a:lnTo>
                <a:lnTo>
                  <a:pt x="929" y="1529"/>
                </a:lnTo>
                <a:lnTo>
                  <a:pt x="930" y="1533"/>
                </a:lnTo>
                <a:lnTo>
                  <a:pt x="932" y="1537"/>
                </a:lnTo>
                <a:lnTo>
                  <a:pt x="936" y="1540"/>
                </a:lnTo>
                <a:lnTo>
                  <a:pt x="940" y="1543"/>
                </a:lnTo>
                <a:lnTo>
                  <a:pt x="945" y="1545"/>
                </a:lnTo>
                <a:lnTo>
                  <a:pt x="958" y="1549"/>
                </a:lnTo>
                <a:lnTo>
                  <a:pt x="958" y="1549"/>
                </a:lnTo>
                <a:lnTo>
                  <a:pt x="973" y="1549"/>
                </a:lnTo>
                <a:lnTo>
                  <a:pt x="1001" y="1548"/>
                </a:lnTo>
                <a:lnTo>
                  <a:pt x="1079" y="1542"/>
                </a:lnTo>
                <a:lnTo>
                  <a:pt x="1117" y="1538"/>
                </a:lnTo>
                <a:lnTo>
                  <a:pt x="1151" y="1533"/>
                </a:lnTo>
                <a:lnTo>
                  <a:pt x="1174" y="1529"/>
                </a:lnTo>
                <a:lnTo>
                  <a:pt x="1182" y="1527"/>
                </a:lnTo>
                <a:lnTo>
                  <a:pt x="1184" y="1526"/>
                </a:lnTo>
                <a:lnTo>
                  <a:pt x="1184" y="1526"/>
                </a:lnTo>
                <a:lnTo>
                  <a:pt x="1184" y="1515"/>
                </a:lnTo>
                <a:lnTo>
                  <a:pt x="1183" y="1512"/>
                </a:lnTo>
                <a:lnTo>
                  <a:pt x="1182" y="1511"/>
                </a:lnTo>
                <a:lnTo>
                  <a:pt x="1182" y="1511"/>
                </a:lnTo>
                <a:lnTo>
                  <a:pt x="1182" y="1511"/>
                </a:lnTo>
                <a:lnTo>
                  <a:pt x="1177" y="1512"/>
                </a:lnTo>
                <a:lnTo>
                  <a:pt x="1171" y="1512"/>
                </a:lnTo>
                <a:lnTo>
                  <a:pt x="1168" y="1511"/>
                </a:lnTo>
                <a:lnTo>
                  <a:pt x="1164" y="1510"/>
                </a:lnTo>
                <a:lnTo>
                  <a:pt x="1161" y="1507"/>
                </a:lnTo>
                <a:lnTo>
                  <a:pt x="1158" y="1504"/>
                </a:lnTo>
                <a:lnTo>
                  <a:pt x="1158" y="1504"/>
                </a:lnTo>
                <a:lnTo>
                  <a:pt x="1153" y="1496"/>
                </a:lnTo>
                <a:lnTo>
                  <a:pt x="1151" y="1494"/>
                </a:lnTo>
                <a:lnTo>
                  <a:pt x="1150" y="1491"/>
                </a:lnTo>
                <a:lnTo>
                  <a:pt x="1151" y="1488"/>
                </a:lnTo>
                <a:lnTo>
                  <a:pt x="1151" y="1488"/>
                </a:lnTo>
                <a:lnTo>
                  <a:pt x="1155" y="1478"/>
                </a:lnTo>
                <a:lnTo>
                  <a:pt x="1156" y="1470"/>
                </a:lnTo>
                <a:lnTo>
                  <a:pt x="1156" y="1463"/>
                </a:lnTo>
                <a:lnTo>
                  <a:pt x="1156" y="1463"/>
                </a:lnTo>
                <a:lnTo>
                  <a:pt x="1148" y="1430"/>
                </a:lnTo>
                <a:lnTo>
                  <a:pt x="1144" y="1410"/>
                </a:lnTo>
                <a:lnTo>
                  <a:pt x="1137" y="1394"/>
                </a:lnTo>
                <a:lnTo>
                  <a:pt x="1137" y="1394"/>
                </a:lnTo>
                <a:lnTo>
                  <a:pt x="1126" y="1365"/>
                </a:lnTo>
                <a:lnTo>
                  <a:pt x="1115" y="1340"/>
                </a:lnTo>
                <a:lnTo>
                  <a:pt x="1115" y="1340"/>
                </a:lnTo>
                <a:lnTo>
                  <a:pt x="1112" y="1333"/>
                </a:lnTo>
                <a:lnTo>
                  <a:pt x="1109" y="1326"/>
                </a:lnTo>
                <a:lnTo>
                  <a:pt x="1106" y="1318"/>
                </a:lnTo>
                <a:lnTo>
                  <a:pt x="1103" y="1316"/>
                </a:lnTo>
                <a:lnTo>
                  <a:pt x="1099" y="1313"/>
                </a:lnTo>
                <a:lnTo>
                  <a:pt x="1099" y="1313"/>
                </a:lnTo>
                <a:lnTo>
                  <a:pt x="1097" y="1311"/>
                </a:lnTo>
                <a:lnTo>
                  <a:pt x="1094" y="1311"/>
                </a:lnTo>
                <a:lnTo>
                  <a:pt x="1092" y="1311"/>
                </a:lnTo>
                <a:lnTo>
                  <a:pt x="1091" y="1311"/>
                </a:lnTo>
                <a:lnTo>
                  <a:pt x="1088" y="1310"/>
                </a:lnTo>
                <a:lnTo>
                  <a:pt x="1082" y="1300"/>
                </a:lnTo>
                <a:lnTo>
                  <a:pt x="1082" y="1300"/>
                </a:lnTo>
                <a:lnTo>
                  <a:pt x="1026" y="1220"/>
                </a:lnTo>
                <a:lnTo>
                  <a:pt x="978" y="1154"/>
                </a:lnTo>
                <a:lnTo>
                  <a:pt x="978" y="1154"/>
                </a:lnTo>
                <a:lnTo>
                  <a:pt x="944" y="1111"/>
                </a:lnTo>
                <a:lnTo>
                  <a:pt x="920" y="1078"/>
                </a:lnTo>
                <a:lnTo>
                  <a:pt x="912" y="1064"/>
                </a:lnTo>
                <a:lnTo>
                  <a:pt x="907" y="1054"/>
                </a:lnTo>
                <a:lnTo>
                  <a:pt x="907" y="1054"/>
                </a:lnTo>
                <a:lnTo>
                  <a:pt x="908" y="1042"/>
                </a:lnTo>
                <a:lnTo>
                  <a:pt x="910" y="1018"/>
                </a:lnTo>
                <a:lnTo>
                  <a:pt x="923" y="955"/>
                </a:lnTo>
                <a:lnTo>
                  <a:pt x="936" y="894"/>
                </a:lnTo>
                <a:lnTo>
                  <a:pt x="941" y="874"/>
                </a:lnTo>
                <a:lnTo>
                  <a:pt x="944" y="869"/>
                </a:lnTo>
                <a:lnTo>
                  <a:pt x="945" y="867"/>
                </a:lnTo>
                <a:lnTo>
                  <a:pt x="945" y="867"/>
                </a:lnTo>
                <a:lnTo>
                  <a:pt x="953" y="868"/>
                </a:lnTo>
                <a:lnTo>
                  <a:pt x="959" y="867"/>
                </a:lnTo>
                <a:lnTo>
                  <a:pt x="968" y="864"/>
                </a:lnTo>
                <a:lnTo>
                  <a:pt x="968" y="864"/>
                </a:lnTo>
                <a:lnTo>
                  <a:pt x="973" y="863"/>
                </a:lnTo>
                <a:lnTo>
                  <a:pt x="977" y="860"/>
                </a:lnTo>
                <a:lnTo>
                  <a:pt x="982" y="857"/>
                </a:lnTo>
                <a:lnTo>
                  <a:pt x="986" y="854"/>
                </a:lnTo>
                <a:lnTo>
                  <a:pt x="989" y="854"/>
                </a:lnTo>
                <a:lnTo>
                  <a:pt x="994" y="854"/>
                </a:lnTo>
                <a:lnTo>
                  <a:pt x="994" y="854"/>
                </a:lnTo>
                <a:lnTo>
                  <a:pt x="1001" y="854"/>
                </a:lnTo>
                <a:lnTo>
                  <a:pt x="1006" y="854"/>
                </a:lnTo>
                <a:lnTo>
                  <a:pt x="1013" y="856"/>
                </a:lnTo>
                <a:lnTo>
                  <a:pt x="1027" y="859"/>
                </a:lnTo>
                <a:lnTo>
                  <a:pt x="1027" y="859"/>
                </a:lnTo>
                <a:lnTo>
                  <a:pt x="1085" y="880"/>
                </a:lnTo>
                <a:lnTo>
                  <a:pt x="1119" y="894"/>
                </a:lnTo>
                <a:lnTo>
                  <a:pt x="1133" y="901"/>
                </a:lnTo>
                <a:lnTo>
                  <a:pt x="1144" y="907"/>
                </a:lnTo>
                <a:lnTo>
                  <a:pt x="1144" y="907"/>
                </a:lnTo>
                <a:lnTo>
                  <a:pt x="1156" y="917"/>
                </a:lnTo>
                <a:lnTo>
                  <a:pt x="1178" y="930"/>
                </a:lnTo>
                <a:lnTo>
                  <a:pt x="1236" y="964"/>
                </a:lnTo>
                <a:lnTo>
                  <a:pt x="1291" y="997"/>
                </a:lnTo>
                <a:lnTo>
                  <a:pt x="1310" y="1009"/>
                </a:lnTo>
                <a:lnTo>
                  <a:pt x="1320" y="1016"/>
                </a:lnTo>
                <a:lnTo>
                  <a:pt x="1320" y="1016"/>
                </a:lnTo>
                <a:lnTo>
                  <a:pt x="1346" y="1040"/>
                </a:lnTo>
                <a:lnTo>
                  <a:pt x="1391" y="1078"/>
                </a:lnTo>
                <a:lnTo>
                  <a:pt x="1436" y="1117"/>
                </a:lnTo>
                <a:lnTo>
                  <a:pt x="1449" y="1130"/>
                </a:lnTo>
                <a:lnTo>
                  <a:pt x="1453" y="1135"/>
                </a:lnTo>
                <a:lnTo>
                  <a:pt x="1455" y="1138"/>
                </a:lnTo>
                <a:lnTo>
                  <a:pt x="1455" y="1138"/>
                </a:lnTo>
                <a:lnTo>
                  <a:pt x="1455" y="1151"/>
                </a:lnTo>
                <a:lnTo>
                  <a:pt x="1458" y="1157"/>
                </a:lnTo>
                <a:lnTo>
                  <a:pt x="1463" y="1166"/>
                </a:lnTo>
                <a:lnTo>
                  <a:pt x="1463" y="1166"/>
                </a:lnTo>
                <a:lnTo>
                  <a:pt x="1470" y="1180"/>
                </a:lnTo>
                <a:lnTo>
                  <a:pt x="1482" y="1194"/>
                </a:lnTo>
                <a:lnTo>
                  <a:pt x="1482" y="1194"/>
                </a:lnTo>
                <a:lnTo>
                  <a:pt x="1498" y="1210"/>
                </a:lnTo>
                <a:lnTo>
                  <a:pt x="1518" y="1230"/>
                </a:lnTo>
                <a:lnTo>
                  <a:pt x="1528" y="1237"/>
                </a:lnTo>
                <a:lnTo>
                  <a:pt x="1538" y="1243"/>
                </a:lnTo>
                <a:lnTo>
                  <a:pt x="1541" y="1245"/>
                </a:lnTo>
                <a:lnTo>
                  <a:pt x="1545" y="1245"/>
                </a:lnTo>
                <a:lnTo>
                  <a:pt x="1547" y="1245"/>
                </a:lnTo>
                <a:lnTo>
                  <a:pt x="1549" y="1242"/>
                </a:lnTo>
                <a:lnTo>
                  <a:pt x="1549" y="1242"/>
                </a:lnTo>
                <a:lnTo>
                  <a:pt x="1553" y="1231"/>
                </a:lnTo>
                <a:lnTo>
                  <a:pt x="1558" y="1222"/>
                </a:lnTo>
                <a:lnTo>
                  <a:pt x="1560" y="1216"/>
                </a:lnTo>
                <a:lnTo>
                  <a:pt x="1560" y="1211"/>
                </a:lnTo>
                <a:lnTo>
                  <a:pt x="1558" y="1204"/>
                </a:lnTo>
                <a:lnTo>
                  <a:pt x="1556" y="1197"/>
                </a:lnTo>
                <a:lnTo>
                  <a:pt x="1556" y="1197"/>
                </a:lnTo>
                <a:lnTo>
                  <a:pt x="1551" y="1187"/>
                </a:lnTo>
                <a:lnTo>
                  <a:pt x="1545" y="1175"/>
                </a:lnTo>
                <a:lnTo>
                  <a:pt x="1529" y="1150"/>
                </a:lnTo>
                <a:lnTo>
                  <a:pt x="1515" y="1128"/>
                </a:lnTo>
                <a:lnTo>
                  <a:pt x="1508" y="1118"/>
                </a:lnTo>
                <a:lnTo>
                  <a:pt x="1508" y="1118"/>
                </a:lnTo>
                <a:lnTo>
                  <a:pt x="1507" y="1114"/>
                </a:lnTo>
                <a:lnTo>
                  <a:pt x="1504" y="1110"/>
                </a:lnTo>
                <a:lnTo>
                  <a:pt x="1502" y="1103"/>
                </a:lnTo>
                <a:lnTo>
                  <a:pt x="1498" y="1097"/>
                </a:lnTo>
                <a:lnTo>
                  <a:pt x="1498" y="1097"/>
                </a:lnTo>
                <a:lnTo>
                  <a:pt x="1493" y="1092"/>
                </a:lnTo>
                <a:lnTo>
                  <a:pt x="1490" y="1090"/>
                </a:lnTo>
                <a:lnTo>
                  <a:pt x="1485" y="1086"/>
                </a:lnTo>
                <a:lnTo>
                  <a:pt x="1480" y="1080"/>
                </a:lnTo>
                <a:lnTo>
                  <a:pt x="1480" y="1080"/>
                </a:lnTo>
                <a:lnTo>
                  <a:pt x="1472" y="1070"/>
                </a:lnTo>
                <a:lnTo>
                  <a:pt x="1461" y="1059"/>
                </a:lnTo>
                <a:lnTo>
                  <a:pt x="1450" y="1047"/>
                </a:lnTo>
                <a:lnTo>
                  <a:pt x="1439" y="1035"/>
                </a:lnTo>
                <a:lnTo>
                  <a:pt x="1439" y="1035"/>
                </a:lnTo>
                <a:lnTo>
                  <a:pt x="1423" y="1013"/>
                </a:lnTo>
                <a:lnTo>
                  <a:pt x="1398" y="979"/>
                </a:lnTo>
                <a:lnTo>
                  <a:pt x="1383" y="962"/>
                </a:lnTo>
                <a:lnTo>
                  <a:pt x="1367" y="946"/>
                </a:lnTo>
                <a:lnTo>
                  <a:pt x="1351" y="933"/>
                </a:lnTo>
                <a:lnTo>
                  <a:pt x="1344" y="927"/>
                </a:lnTo>
                <a:lnTo>
                  <a:pt x="1335" y="923"/>
                </a:lnTo>
                <a:lnTo>
                  <a:pt x="1335" y="923"/>
                </a:lnTo>
                <a:lnTo>
                  <a:pt x="1310" y="910"/>
                </a:lnTo>
                <a:lnTo>
                  <a:pt x="1291" y="901"/>
                </a:lnTo>
                <a:lnTo>
                  <a:pt x="1283" y="896"/>
                </a:lnTo>
                <a:lnTo>
                  <a:pt x="1277" y="891"/>
                </a:lnTo>
                <a:lnTo>
                  <a:pt x="1271" y="886"/>
                </a:lnTo>
                <a:lnTo>
                  <a:pt x="1268" y="880"/>
                </a:lnTo>
                <a:lnTo>
                  <a:pt x="1268" y="880"/>
                </a:lnTo>
                <a:lnTo>
                  <a:pt x="1259" y="869"/>
                </a:lnTo>
                <a:lnTo>
                  <a:pt x="1242" y="852"/>
                </a:lnTo>
                <a:lnTo>
                  <a:pt x="1199" y="809"/>
                </a:lnTo>
                <a:lnTo>
                  <a:pt x="1137" y="752"/>
                </a:lnTo>
                <a:lnTo>
                  <a:pt x="1137" y="752"/>
                </a:lnTo>
                <a:lnTo>
                  <a:pt x="1140" y="751"/>
                </a:lnTo>
                <a:lnTo>
                  <a:pt x="1142" y="749"/>
                </a:lnTo>
                <a:lnTo>
                  <a:pt x="1145" y="744"/>
                </a:lnTo>
                <a:lnTo>
                  <a:pt x="1145" y="741"/>
                </a:lnTo>
                <a:lnTo>
                  <a:pt x="1144" y="738"/>
                </a:lnTo>
                <a:lnTo>
                  <a:pt x="1144" y="738"/>
                </a:lnTo>
                <a:lnTo>
                  <a:pt x="1142" y="735"/>
                </a:lnTo>
                <a:lnTo>
                  <a:pt x="1144" y="734"/>
                </a:lnTo>
                <a:lnTo>
                  <a:pt x="1146" y="734"/>
                </a:lnTo>
                <a:lnTo>
                  <a:pt x="1147" y="733"/>
                </a:lnTo>
                <a:lnTo>
                  <a:pt x="1146" y="732"/>
                </a:lnTo>
                <a:lnTo>
                  <a:pt x="1142" y="727"/>
                </a:lnTo>
                <a:lnTo>
                  <a:pt x="1118" y="707"/>
                </a:lnTo>
                <a:lnTo>
                  <a:pt x="1118" y="707"/>
                </a:lnTo>
                <a:lnTo>
                  <a:pt x="1088" y="686"/>
                </a:lnTo>
                <a:lnTo>
                  <a:pt x="1071" y="675"/>
                </a:lnTo>
                <a:lnTo>
                  <a:pt x="1064" y="669"/>
                </a:lnTo>
                <a:lnTo>
                  <a:pt x="1059" y="664"/>
                </a:lnTo>
                <a:lnTo>
                  <a:pt x="1059" y="664"/>
                </a:lnTo>
                <a:lnTo>
                  <a:pt x="1049" y="653"/>
                </a:lnTo>
                <a:lnTo>
                  <a:pt x="1032" y="633"/>
                </a:lnTo>
                <a:lnTo>
                  <a:pt x="1011" y="610"/>
                </a:lnTo>
                <a:lnTo>
                  <a:pt x="1002" y="598"/>
                </a:lnTo>
                <a:lnTo>
                  <a:pt x="994" y="586"/>
                </a:lnTo>
                <a:lnTo>
                  <a:pt x="994" y="586"/>
                </a:lnTo>
                <a:lnTo>
                  <a:pt x="979" y="565"/>
                </a:lnTo>
                <a:lnTo>
                  <a:pt x="969" y="549"/>
                </a:lnTo>
                <a:lnTo>
                  <a:pt x="967" y="543"/>
                </a:lnTo>
                <a:lnTo>
                  <a:pt x="964" y="535"/>
                </a:lnTo>
                <a:lnTo>
                  <a:pt x="964" y="529"/>
                </a:lnTo>
                <a:lnTo>
                  <a:pt x="966" y="522"/>
                </a:lnTo>
                <a:lnTo>
                  <a:pt x="966" y="522"/>
                </a:lnTo>
                <a:lnTo>
                  <a:pt x="968" y="512"/>
                </a:lnTo>
                <a:lnTo>
                  <a:pt x="969" y="497"/>
                </a:lnTo>
                <a:lnTo>
                  <a:pt x="971" y="458"/>
                </a:lnTo>
                <a:lnTo>
                  <a:pt x="971" y="405"/>
                </a:lnTo>
                <a:lnTo>
                  <a:pt x="971" y="405"/>
                </a:lnTo>
                <a:lnTo>
                  <a:pt x="971" y="385"/>
                </a:lnTo>
                <a:lnTo>
                  <a:pt x="969" y="370"/>
                </a:lnTo>
                <a:lnTo>
                  <a:pt x="971" y="357"/>
                </a:lnTo>
                <a:lnTo>
                  <a:pt x="971" y="357"/>
                </a:lnTo>
                <a:lnTo>
                  <a:pt x="973" y="355"/>
                </a:lnTo>
                <a:lnTo>
                  <a:pt x="978" y="350"/>
                </a:lnTo>
                <a:lnTo>
                  <a:pt x="995" y="339"/>
                </a:lnTo>
                <a:lnTo>
                  <a:pt x="1020" y="325"/>
                </a:lnTo>
                <a:lnTo>
                  <a:pt x="1049" y="309"/>
                </a:lnTo>
                <a:lnTo>
                  <a:pt x="1106" y="281"/>
                </a:lnTo>
                <a:lnTo>
                  <a:pt x="1137" y="266"/>
                </a:lnTo>
                <a:lnTo>
                  <a:pt x="1137" y="266"/>
                </a:lnTo>
                <a:lnTo>
                  <a:pt x="1153" y="258"/>
                </a:lnTo>
                <a:lnTo>
                  <a:pt x="1175" y="246"/>
                </a:lnTo>
                <a:lnTo>
                  <a:pt x="1200" y="232"/>
                </a:lnTo>
                <a:lnTo>
                  <a:pt x="1214" y="226"/>
                </a:lnTo>
                <a:lnTo>
                  <a:pt x="1227" y="221"/>
                </a:lnTo>
                <a:lnTo>
                  <a:pt x="1227" y="221"/>
                </a:lnTo>
                <a:lnTo>
                  <a:pt x="1241" y="216"/>
                </a:lnTo>
                <a:lnTo>
                  <a:pt x="1256" y="209"/>
                </a:lnTo>
                <a:lnTo>
                  <a:pt x="1288" y="193"/>
                </a:lnTo>
                <a:lnTo>
                  <a:pt x="1317" y="179"/>
                </a:lnTo>
                <a:lnTo>
                  <a:pt x="1326" y="174"/>
                </a:lnTo>
                <a:lnTo>
                  <a:pt x="1333" y="172"/>
                </a:lnTo>
                <a:lnTo>
                  <a:pt x="1333" y="172"/>
                </a:lnTo>
                <a:lnTo>
                  <a:pt x="1337" y="172"/>
                </a:lnTo>
                <a:lnTo>
                  <a:pt x="1342" y="173"/>
                </a:lnTo>
                <a:lnTo>
                  <a:pt x="1352" y="176"/>
                </a:lnTo>
                <a:lnTo>
                  <a:pt x="1363" y="178"/>
                </a:lnTo>
                <a:lnTo>
                  <a:pt x="1369" y="178"/>
                </a:lnTo>
                <a:lnTo>
                  <a:pt x="1377" y="178"/>
                </a:lnTo>
                <a:lnTo>
                  <a:pt x="1377" y="178"/>
                </a:lnTo>
                <a:lnTo>
                  <a:pt x="1383" y="177"/>
                </a:lnTo>
                <a:lnTo>
                  <a:pt x="1387" y="176"/>
                </a:lnTo>
                <a:lnTo>
                  <a:pt x="1389" y="174"/>
                </a:lnTo>
                <a:lnTo>
                  <a:pt x="1389" y="172"/>
                </a:lnTo>
                <a:lnTo>
                  <a:pt x="1390" y="168"/>
                </a:lnTo>
                <a:lnTo>
                  <a:pt x="1390" y="167"/>
                </a:lnTo>
                <a:lnTo>
                  <a:pt x="1391" y="165"/>
                </a:lnTo>
                <a:lnTo>
                  <a:pt x="1391" y="165"/>
                </a:lnTo>
                <a:lnTo>
                  <a:pt x="1395" y="163"/>
                </a:lnTo>
                <a:lnTo>
                  <a:pt x="1401" y="161"/>
                </a:lnTo>
                <a:lnTo>
                  <a:pt x="1417" y="158"/>
                </a:lnTo>
                <a:lnTo>
                  <a:pt x="1431" y="155"/>
                </a:lnTo>
                <a:lnTo>
                  <a:pt x="1436" y="152"/>
                </a:lnTo>
                <a:lnTo>
                  <a:pt x="1437" y="151"/>
                </a:lnTo>
                <a:lnTo>
                  <a:pt x="1437" y="150"/>
                </a:lnTo>
                <a:lnTo>
                  <a:pt x="1437" y="150"/>
                </a:lnTo>
                <a:lnTo>
                  <a:pt x="1436" y="147"/>
                </a:lnTo>
                <a:lnTo>
                  <a:pt x="1433" y="145"/>
                </a:lnTo>
                <a:lnTo>
                  <a:pt x="1427" y="141"/>
                </a:lnTo>
                <a:lnTo>
                  <a:pt x="1420" y="138"/>
                </a:lnTo>
                <a:lnTo>
                  <a:pt x="1420" y="138"/>
                </a:lnTo>
                <a:lnTo>
                  <a:pt x="1420" y="135"/>
                </a:lnTo>
                <a:lnTo>
                  <a:pt x="1421" y="131"/>
                </a:lnTo>
                <a:lnTo>
                  <a:pt x="1421" y="129"/>
                </a:lnTo>
                <a:lnTo>
                  <a:pt x="1421" y="127"/>
                </a:lnTo>
                <a:lnTo>
                  <a:pt x="1418" y="125"/>
                </a:lnTo>
                <a:lnTo>
                  <a:pt x="1415" y="124"/>
                </a:lnTo>
                <a:lnTo>
                  <a:pt x="1415" y="124"/>
                </a:lnTo>
                <a:lnTo>
                  <a:pt x="1404" y="125"/>
                </a:lnTo>
                <a:lnTo>
                  <a:pt x="1391" y="127"/>
                </a:lnTo>
                <a:lnTo>
                  <a:pt x="1368" y="129"/>
                </a:lnTo>
                <a:lnTo>
                  <a:pt x="1368" y="129"/>
                </a:lnTo>
                <a:lnTo>
                  <a:pt x="1358" y="129"/>
                </a:lnTo>
                <a:lnTo>
                  <a:pt x="1345" y="129"/>
                </a:lnTo>
                <a:lnTo>
                  <a:pt x="1329" y="129"/>
                </a:lnTo>
                <a:lnTo>
                  <a:pt x="1310" y="131"/>
                </a:lnTo>
                <a:lnTo>
                  <a:pt x="1310" y="131"/>
                </a:lnTo>
                <a:lnTo>
                  <a:pt x="1299" y="135"/>
                </a:lnTo>
                <a:lnTo>
                  <a:pt x="1288" y="139"/>
                </a:lnTo>
                <a:lnTo>
                  <a:pt x="1268" y="149"/>
                </a:lnTo>
                <a:lnTo>
                  <a:pt x="1249" y="158"/>
                </a:lnTo>
                <a:lnTo>
                  <a:pt x="1237" y="165"/>
                </a:lnTo>
                <a:lnTo>
                  <a:pt x="1237" y="165"/>
                </a:lnTo>
                <a:lnTo>
                  <a:pt x="1182" y="184"/>
                </a:lnTo>
                <a:lnTo>
                  <a:pt x="1145" y="198"/>
                </a:lnTo>
                <a:lnTo>
                  <a:pt x="1118" y="208"/>
                </a:lnTo>
                <a:lnTo>
                  <a:pt x="1118" y="208"/>
                </a:lnTo>
                <a:lnTo>
                  <a:pt x="1093" y="216"/>
                </a:lnTo>
                <a:lnTo>
                  <a:pt x="1059" y="227"/>
                </a:lnTo>
                <a:lnTo>
                  <a:pt x="1018" y="239"/>
                </a:lnTo>
                <a:lnTo>
                  <a:pt x="978" y="254"/>
                </a:lnTo>
                <a:lnTo>
                  <a:pt x="978" y="254"/>
                </a:lnTo>
                <a:lnTo>
                  <a:pt x="928" y="273"/>
                </a:lnTo>
                <a:lnTo>
                  <a:pt x="915" y="276"/>
                </a:lnTo>
                <a:lnTo>
                  <a:pt x="872" y="266"/>
                </a:lnTo>
                <a:lnTo>
                  <a:pt x="861" y="262"/>
                </a:lnTo>
                <a:lnTo>
                  <a:pt x="861" y="262"/>
                </a:lnTo>
                <a:lnTo>
                  <a:pt x="863" y="257"/>
                </a:lnTo>
                <a:lnTo>
                  <a:pt x="866" y="246"/>
                </a:lnTo>
                <a:lnTo>
                  <a:pt x="869" y="239"/>
                </a:lnTo>
                <a:lnTo>
                  <a:pt x="872" y="233"/>
                </a:lnTo>
                <a:lnTo>
                  <a:pt x="877" y="227"/>
                </a:lnTo>
                <a:lnTo>
                  <a:pt x="882" y="223"/>
                </a:lnTo>
                <a:lnTo>
                  <a:pt x="882" y="223"/>
                </a:lnTo>
                <a:lnTo>
                  <a:pt x="885" y="221"/>
                </a:lnTo>
                <a:lnTo>
                  <a:pt x="888" y="217"/>
                </a:lnTo>
                <a:lnTo>
                  <a:pt x="894" y="206"/>
                </a:lnTo>
                <a:lnTo>
                  <a:pt x="902" y="193"/>
                </a:lnTo>
                <a:lnTo>
                  <a:pt x="908" y="178"/>
                </a:lnTo>
                <a:lnTo>
                  <a:pt x="918" y="151"/>
                </a:lnTo>
                <a:lnTo>
                  <a:pt x="923" y="138"/>
                </a:lnTo>
                <a:lnTo>
                  <a:pt x="923" y="138"/>
                </a:lnTo>
                <a:lnTo>
                  <a:pt x="923" y="119"/>
                </a:lnTo>
                <a:lnTo>
                  <a:pt x="921" y="108"/>
                </a:lnTo>
                <a:lnTo>
                  <a:pt x="921" y="103"/>
                </a:lnTo>
                <a:lnTo>
                  <a:pt x="920" y="102"/>
                </a:lnTo>
                <a:lnTo>
                  <a:pt x="920" y="102"/>
                </a:lnTo>
                <a:lnTo>
                  <a:pt x="915" y="97"/>
                </a:lnTo>
                <a:lnTo>
                  <a:pt x="913" y="93"/>
                </a:lnTo>
                <a:lnTo>
                  <a:pt x="910" y="86"/>
                </a:lnTo>
                <a:lnTo>
                  <a:pt x="910" y="86"/>
                </a:lnTo>
                <a:lnTo>
                  <a:pt x="907" y="79"/>
                </a:lnTo>
                <a:lnTo>
                  <a:pt x="905" y="70"/>
                </a:lnTo>
                <a:lnTo>
                  <a:pt x="904" y="64"/>
                </a:lnTo>
                <a:lnTo>
                  <a:pt x="902" y="59"/>
                </a:lnTo>
                <a:lnTo>
                  <a:pt x="902" y="59"/>
                </a:lnTo>
                <a:lnTo>
                  <a:pt x="901" y="53"/>
                </a:lnTo>
                <a:lnTo>
                  <a:pt x="899" y="47"/>
                </a:lnTo>
                <a:lnTo>
                  <a:pt x="899" y="41"/>
                </a:lnTo>
                <a:lnTo>
                  <a:pt x="897" y="36"/>
                </a:lnTo>
                <a:lnTo>
                  <a:pt x="897" y="36"/>
                </a:lnTo>
                <a:lnTo>
                  <a:pt x="894" y="31"/>
                </a:lnTo>
                <a:lnTo>
                  <a:pt x="892" y="25"/>
                </a:lnTo>
                <a:lnTo>
                  <a:pt x="886" y="17"/>
                </a:lnTo>
                <a:lnTo>
                  <a:pt x="881" y="14"/>
                </a:lnTo>
                <a:lnTo>
                  <a:pt x="875" y="10"/>
                </a:lnTo>
                <a:lnTo>
                  <a:pt x="875" y="10"/>
                </a:lnTo>
                <a:lnTo>
                  <a:pt x="861" y="4"/>
                </a:lnTo>
                <a:lnTo>
                  <a:pt x="851" y="1"/>
                </a:lnTo>
                <a:lnTo>
                  <a:pt x="845" y="0"/>
                </a:lnTo>
                <a:lnTo>
                  <a:pt x="842" y="0"/>
                </a:lnTo>
                <a:lnTo>
                  <a:pt x="842" y="0"/>
                </a:lnTo>
                <a:lnTo>
                  <a:pt x="826" y="10"/>
                </a:lnTo>
                <a:lnTo>
                  <a:pt x="821" y="21"/>
                </a:lnTo>
                <a:close/>
                <a:moveTo>
                  <a:pt x="951" y="1516"/>
                </a:move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close/>
                <a:moveTo>
                  <a:pt x="991" y="1513"/>
                </a:moveTo>
                <a:lnTo>
                  <a:pt x="991" y="1513"/>
                </a:lnTo>
                <a:lnTo>
                  <a:pt x="995" y="1513"/>
                </a:lnTo>
                <a:lnTo>
                  <a:pt x="999" y="1513"/>
                </a:lnTo>
                <a:lnTo>
                  <a:pt x="1004" y="1513"/>
                </a:lnTo>
                <a:lnTo>
                  <a:pt x="1004" y="1513"/>
                </a:lnTo>
                <a:lnTo>
                  <a:pt x="1006" y="1515"/>
                </a:lnTo>
                <a:lnTo>
                  <a:pt x="1007" y="1519"/>
                </a:lnTo>
                <a:lnTo>
                  <a:pt x="1009" y="1523"/>
                </a:lnTo>
                <a:lnTo>
                  <a:pt x="1009" y="1526"/>
                </a:lnTo>
                <a:lnTo>
                  <a:pt x="1009" y="1526"/>
                </a:lnTo>
                <a:lnTo>
                  <a:pt x="1002" y="1528"/>
                </a:lnTo>
                <a:lnTo>
                  <a:pt x="989" y="1531"/>
                </a:lnTo>
                <a:lnTo>
                  <a:pt x="971" y="1533"/>
                </a:lnTo>
                <a:lnTo>
                  <a:pt x="971" y="1533"/>
                </a:lnTo>
                <a:lnTo>
                  <a:pt x="964" y="1531"/>
                </a:lnTo>
                <a:lnTo>
                  <a:pt x="958" y="1528"/>
                </a:lnTo>
                <a:lnTo>
                  <a:pt x="956" y="1526"/>
                </a:lnTo>
                <a:lnTo>
                  <a:pt x="956" y="1526"/>
                </a:lnTo>
                <a:lnTo>
                  <a:pt x="953" y="1521"/>
                </a:lnTo>
                <a:lnTo>
                  <a:pt x="951" y="1516"/>
                </a:lnTo>
                <a:lnTo>
                  <a:pt x="951" y="1516"/>
                </a:lnTo>
                <a:lnTo>
                  <a:pt x="971" y="1515"/>
                </a:lnTo>
                <a:lnTo>
                  <a:pt x="983" y="1513"/>
                </a:lnTo>
                <a:lnTo>
                  <a:pt x="991" y="1513"/>
                </a:lnTo>
                <a:lnTo>
                  <a:pt x="991" y="1513"/>
                </a:lnTo>
                <a:close/>
                <a:moveTo>
                  <a:pt x="1032" y="1504"/>
                </a:moveTo>
                <a:lnTo>
                  <a:pt x="1032" y="1504"/>
                </a:lnTo>
                <a:lnTo>
                  <a:pt x="1047" y="1496"/>
                </a:lnTo>
                <a:lnTo>
                  <a:pt x="1067" y="1488"/>
                </a:lnTo>
                <a:lnTo>
                  <a:pt x="1067" y="1488"/>
                </a:lnTo>
                <a:lnTo>
                  <a:pt x="1072" y="1485"/>
                </a:lnTo>
                <a:lnTo>
                  <a:pt x="1079" y="1484"/>
                </a:lnTo>
                <a:lnTo>
                  <a:pt x="1086" y="1483"/>
                </a:lnTo>
                <a:lnTo>
                  <a:pt x="1092" y="1483"/>
                </a:lnTo>
                <a:lnTo>
                  <a:pt x="1092" y="1483"/>
                </a:lnTo>
                <a:lnTo>
                  <a:pt x="1103" y="1485"/>
                </a:lnTo>
                <a:lnTo>
                  <a:pt x="1115" y="1488"/>
                </a:lnTo>
                <a:lnTo>
                  <a:pt x="1115" y="1488"/>
                </a:lnTo>
                <a:lnTo>
                  <a:pt x="1124" y="1488"/>
                </a:lnTo>
                <a:lnTo>
                  <a:pt x="1133" y="1486"/>
                </a:lnTo>
                <a:lnTo>
                  <a:pt x="1144" y="1483"/>
                </a:lnTo>
                <a:lnTo>
                  <a:pt x="1144" y="1483"/>
                </a:lnTo>
                <a:lnTo>
                  <a:pt x="1135" y="1496"/>
                </a:lnTo>
                <a:lnTo>
                  <a:pt x="1130" y="1507"/>
                </a:lnTo>
                <a:lnTo>
                  <a:pt x="1128" y="1513"/>
                </a:lnTo>
                <a:lnTo>
                  <a:pt x="1128" y="1513"/>
                </a:lnTo>
                <a:lnTo>
                  <a:pt x="1124" y="1515"/>
                </a:lnTo>
                <a:lnTo>
                  <a:pt x="1114" y="1516"/>
                </a:lnTo>
                <a:lnTo>
                  <a:pt x="1082" y="1518"/>
                </a:lnTo>
                <a:lnTo>
                  <a:pt x="1037" y="1521"/>
                </a:lnTo>
                <a:lnTo>
                  <a:pt x="1037" y="1521"/>
                </a:lnTo>
                <a:lnTo>
                  <a:pt x="1033" y="1517"/>
                </a:lnTo>
                <a:lnTo>
                  <a:pt x="1031" y="1515"/>
                </a:lnTo>
                <a:lnTo>
                  <a:pt x="1029" y="1511"/>
                </a:lnTo>
                <a:lnTo>
                  <a:pt x="1029" y="1511"/>
                </a:lnTo>
                <a:lnTo>
                  <a:pt x="1031" y="1505"/>
                </a:lnTo>
                <a:lnTo>
                  <a:pt x="1032" y="1504"/>
                </a:lnTo>
                <a:lnTo>
                  <a:pt x="1032" y="150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9">
            <a:extLst>
              <a:ext uri="{FF2B5EF4-FFF2-40B4-BE49-F238E27FC236}">
                <a16:creationId xmlns:a16="http://schemas.microsoft.com/office/drawing/2014/main" id="{7A7C8701-3C87-446C-98A1-4231D916CCF1}"/>
              </a:ext>
            </a:extLst>
          </p:cNvPr>
          <p:cNvSpPr>
            <a:spLocks noEditPoints="1"/>
          </p:cNvSpPr>
          <p:nvPr/>
        </p:nvSpPr>
        <p:spPr bwMode="auto">
          <a:xfrm>
            <a:off x="2243189" y="4744580"/>
            <a:ext cx="1632793" cy="1556291"/>
          </a:xfrm>
          <a:custGeom>
            <a:avLst/>
            <a:gdLst>
              <a:gd name="T0" fmla="*/ 509 w 1430"/>
              <a:gd name="T1" fmla="*/ 478 h 1363"/>
              <a:gd name="T2" fmla="*/ 402 w 1430"/>
              <a:gd name="T3" fmla="*/ 593 h 1363"/>
              <a:gd name="T4" fmla="*/ 343 w 1430"/>
              <a:gd name="T5" fmla="*/ 727 h 1363"/>
              <a:gd name="T6" fmla="*/ 301 w 1430"/>
              <a:gd name="T7" fmla="*/ 987 h 1363"/>
              <a:gd name="T8" fmla="*/ 278 w 1430"/>
              <a:gd name="T9" fmla="*/ 1128 h 1363"/>
              <a:gd name="T10" fmla="*/ 264 w 1430"/>
              <a:gd name="T11" fmla="*/ 1177 h 1363"/>
              <a:gd name="T12" fmla="*/ 215 w 1430"/>
              <a:gd name="T13" fmla="*/ 1262 h 1363"/>
              <a:gd name="T14" fmla="*/ 164 w 1430"/>
              <a:gd name="T15" fmla="*/ 1294 h 1363"/>
              <a:gd name="T16" fmla="*/ 170 w 1430"/>
              <a:gd name="T17" fmla="*/ 1328 h 1363"/>
              <a:gd name="T18" fmla="*/ 186 w 1430"/>
              <a:gd name="T19" fmla="*/ 1360 h 1363"/>
              <a:gd name="T20" fmla="*/ 300 w 1430"/>
              <a:gd name="T21" fmla="*/ 1356 h 1363"/>
              <a:gd name="T22" fmla="*/ 381 w 1430"/>
              <a:gd name="T23" fmla="*/ 1345 h 1363"/>
              <a:gd name="T24" fmla="*/ 414 w 1430"/>
              <a:gd name="T25" fmla="*/ 1299 h 1363"/>
              <a:gd name="T26" fmla="*/ 482 w 1430"/>
              <a:gd name="T27" fmla="*/ 1177 h 1363"/>
              <a:gd name="T28" fmla="*/ 533 w 1430"/>
              <a:gd name="T29" fmla="*/ 1046 h 1363"/>
              <a:gd name="T30" fmla="*/ 569 w 1430"/>
              <a:gd name="T31" fmla="*/ 915 h 1363"/>
              <a:gd name="T32" fmla="*/ 733 w 1430"/>
              <a:gd name="T33" fmla="*/ 732 h 1363"/>
              <a:gd name="T34" fmla="*/ 801 w 1430"/>
              <a:gd name="T35" fmla="*/ 652 h 1363"/>
              <a:gd name="T36" fmla="*/ 818 w 1430"/>
              <a:gd name="T37" fmla="*/ 562 h 1363"/>
              <a:gd name="T38" fmla="*/ 828 w 1430"/>
              <a:gd name="T39" fmla="*/ 483 h 1363"/>
              <a:gd name="T40" fmla="*/ 847 w 1430"/>
              <a:gd name="T41" fmla="*/ 366 h 1363"/>
              <a:gd name="T42" fmla="*/ 1235 w 1430"/>
              <a:gd name="T43" fmla="*/ 382 h 1363"/>
              <a:gd name="T44" fmla="*/ 1429 w 1430"/>
              <a:gd name="T45" fmla="*/ 335 h 1363"/>
              <a:gd name="T46" fmla="*/ 1423 w 1430"/>
              <a:gd name="T47" fmla="*/ 297 h 1363"/>
              <a:gd name="T48" fmla="*/ 1402 w 1430"/>
              <a:gd name="T49" fmla="*/ 296 h 1363"/>
              <a:gd name="T50" fmla="*/ 1415 w 1430"/>
              <a:gd name="T51" fmla="*/ 270 h 1363"/>
              <a:gd name="T52" fmla="*/ 1359 w 1430"/>
              <a:gd name="T53" fmla="*/ 300 h 1363"/>
              <a:gd name="T54" fmla="*/ 1359 w 1430"/>
              <a:gd name="T55" fmla="*/ 254 h 1363"/>
              <a:gd name="T56" fmla="*/ 1327 w 1430"/>
              <a:gd name="T57" fmla="*/ 311 h 1363"/>
              <a:gd name="T58" fmla="*/ 1141 w 1430"/>
              <a:gd name="T59" fmla="*/ 312 h 1363"/>
              <a:gd name="T60" fmla="*/ 761 w 1430"/>
              <a:gd name="T61" fmla="*/ 181 h 1363"/>
              <a:gd name="T62" fmla="*/ 785 w 1430"/>
              <a:gd name="T63" fmla="*/ 138 h 1363"/>
              <a:gd name="T64" fmla="*/ 775 w 1430"/>
              <a:gd name="T65" fmla="*/ 64 h 1363"/>
              <a:gd name="T66" fmla="*/ 761 w 1430"/>
              <a:gd name="T67" fmla="*/ 16 h 1363"/>
              <a:gd name="T68" fmla="*/ 733 w 1430"/>
              <a:gd name="T69" fmla="*/ 0 h 1363"/>
              <a:gd name="T70" fmla="*/ 660 w 1430"/>
              <a:gd name="T71" fmla="*/ 2 h 1363"/>
              <a:gd name="T72" fmla="*/ 619 w 1430"/>
              <a:gd name="T73" fmla="*/ 21 h 1363"/>
              <a:gd name="T74" fmla="*/ 594 w 1430"/>
              <a:gd name="T75" fmla="*/ 62 h 1363"/>
              <a:gd name="T76" fmla="*/ 599 w 1430"/>
              <a:gd name="T77" fmla="*/ 171 h 1363"/>
              <a:gd name="T78" fmla="*/ 617 w 1430"/>
              <a:gd name="T79" fmla="*/ 225 h 1363"/>
              <a:gd name="T80" fmla="*/ 122 w 1430"/>
              <a:gd name="T81" fmla="*/ 202 h 1363"/>
              <a:gd name="T82" fmla="*/ 48 w 1430"/>
              <a:gd name="T83" fmla="*/ 127 h 1363"/>
              <a:gd name="T84" fmla="*/ 19 w 1430"/>
              <a:gd name="T85" fmla="*/ 108 h 1363"/>
              <a:gd name="T86" fmla="*/ 21 w 1430"/>
              <a:gd name="T87" fmla="*/ 130 h 1363"/>
              <a:gd name="T88" fmla="*/ 36 w 1430"/>
              <a:gd name="T89" fmla="*/ 172 h 1363"/>
              <a:gd name="T90" fmla="*/ 7 w 1430"/>
              <a:gd name="T91" fmla="*/ 186 h 1363"/>
              <a:gd name="T92" fmla="*/ 50 w 1430"/>
              <a:gd name="T93" fmla="*/ 225 h 1363"/>
              <a:gd name="T94" fmla="*/ 81 w 1430"/>
              <a:gd name="T95" fmla="*/ 253 h 1363"/>
              <a:gd name="T96" fmla="*/ 513 w 1430"/>
              <a:gd name="T97" fmla="*/ 323 h 1363"/>
              <a:gd name="T98" fmla="*/ 528 w 1430"/>
              <a:gd name="T99" fmla="*/ 721 h 1363"/>
              <a:gd name="T100" fmla="*/ 556 w 1430"/>
              <a:gd name="T101" fmla="*/ 749 h 1363"/>
              <a:gd name="T102" fmla="*/ 458 w 1430"/>
              <a:gd name="T103" fmla="*/ 927 h 1363"/>
              <a:gd name="T104" fmla="*/ 435 w 1430"/>
              <a:gd name="T105" fmla="*/ 1106 h 1363"/>
              <a:gd name="T106" fmla="*/ 378 w 1430"/>
              <a:gd name="T107" fmla="*/ 1182 h 1363"/>
              <a:gd name="T108" fmla="*/ 364 w 1430"/>
              <a:gd name="T109" fmla="*/ 1128 h 1363"/>
              <a:gd name="T110" fmla="*/ 393 w 1430"/>
              <a:gd name="T111" fmla="*/ 1003 h 1363"/>
              <a:gd name="T112" fmla="*/ 526 w 1430"/>
              <a:gd name="T113" fmla="*/ 721 h 1363"/>
              <a:gd name="T114" fmla="*/ 205 w 1430"/>
              <a:gd name="T115" fmla="*/ 1350 h 1363"/>
              <a:gd name="T116" fmla="*/ 185 w 1430"/>
              <a:gd name="T117" fmla="*/ 1333 h 1363"/>
              <a:gd name="T118" fmla="*/ 374 w 1430"/>
              <a:gd name="T119" fmla="*/ 1327 h 1363"/>
              <a:gd name="T120" fmla="*/ 328 w 1430"/>
              <a:gd name="T121" fmla="*/ 1339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30" h="1363">
                <a:moveTo>
                  <a:pt x="533" y="341"/>
                </a:moveTo>
                <a:lnTo>
                  <a:pt x="533" y="341"/>
                </a:lnTo>
                <a:lnTo>
                  <a:pt x="534" y="349"/>
                </a:lnTo>
                <a:lnTo>
                  <a:pt x="536" y="361"/>
                </a:lnTo>
                <a:lnTo>
                  <a:pt x="538" y="394"/>
                </a:lnTo>
                <a:lnTo>
                  <a:pt x="540" y="437"/>
                </a:lnTo>
                <a:lnTo>
                  <a:pt x="540" y="437"/>
                </a:lnTo>
                <a:lnTo>
                  <a:pt x="509" y="478"/>
                </a:lnTo>
                <a:lnTo>
                  <a:pt x="472" y="523"/>
                </a:lnTo>
                <a:lnTo>
                  <a:pt x="472" y="523"/>
                </a:lnTo>
                <a:lnTo>
                  <a:pt x="450" y="546"/>
                </a:lnTo>
                <a:lnTo>
                  <a:pt x="435" y="561"/>
                </a:lnTo>
                <a:lnTo>
                  <a:pt x="421" y="575"/>
                </a:lnTo>
                <a:lnTo>
                  <a:pt x="421" y="575"/>
                </a:lnTo>
                <a:lnTo>
                  <a:pt x="410" y="583"/>
                </a:lnTo>
                <a:lnTo>
                  <a:pt x="402" y="593"/>
                </a:lnTo>
                <a:lnTo>
                  <a:pt x="391" y="604"/>
                </a:lnTo>
                <a:lnTo>
                  <a:pt x="391" y="604"/>
                </a:lnTo>
                <a:lnTo>
                  <a:pt x="374" y="656"/>
                </a:lnTo>
                <a:lnTo>
                  <a:pt x="360" y="694"/>
                </a:lnTo>
                <a:lnTo>
                  <a:pt x="353" y="708"/>
                </a:lnTo>
                <a:lnTo>
                  <a:pt x="348" y="718"/>
                </a:lnTo>
                <a:lnTo>
                  <a:pt x="348" y="718"/>
                </a:lnTo>
                <a:lnTo>
                  <a:pt x="343" y="727"/>
                </a:lnTo>
                <a:lnTo>
                  <a:pt x="338" y="740"/>
                </a:lnTo>
                <a:lnTo>
                  <a:pt x="327" y="773"/>
                </a:lnTo>
                <a:lnTo>
                  <a:pt x="317" y="808"/>
                </a:lnTo>
                <a:lnTo>
                  <a:pt x="310" y="835"/>
                </a:lnTo>
                <a:lnTo>
                  <a:pt x="310" y="835"/>
                </a:lnTo>
                <a:lnTo>
                  <a:pt x="307" y="854"/>
                </a:lnTo>
                <a:lnTo>
                  <a:pt x="306" y="891"/>
                </a:lnTo>
                <a:lnTo>
                  <a:pt x="301" y="987"/>
                </a:lnTo>
                <a:lnTo>
                  <a:pt x="297" y="1079"/>
                </a:lnTo>
                <a:lnTo>
                  <a:pt x="296" y="1110"/>
                </a:lnTo>
                <a:lnTo>
                  <a:pt x="295" y="1122"/>
                </a:lnTo>
                <a:lnTo>
                  <a:pt x="295" y="1122"/>
                </a:lnTo>
                <a:lnTo>
                  <a:pt x="291" y="1123"/>
                </a:lnTo>
                <a:lnTo>
                  <a:pt x="286" y="1123"/>
                </a:lnTo>
                <a:lnTo>
                  <a:pt x="280" y="1126"/>
                </a:lnTo>
                <a:lnTo>
                  <a:pt x="278" y="1128"/>
                </a:lnTo>
                <a:lnTo>
                  <a:pt x="274" y="1132"/>
                </a:lnTo>
                <a:lnTo>
                  <a:pt x="274" y="1132"/>
                </a:lnTo>
                <a:lnTo>
                  <a:pt x="272" y="1136"/>
                </a:lnTo>
                <a:lnTo>
                  <a:pt x="270" y="1142"/>
                </a:lnTo>
                <a:lnTo>
                  <a:pt x="268" y="1154"/>
                </a:lnTo>
                <a:lnTo>
                  <a:pt x="267" y="1166"/>
                </a:lnTo>
                <a:lnTo>
                  <a:pt x="264" y="1177"/>
                </a:lnTo>
                <a:lnTo>
                  <a:pt x="264" y="1177"/>
                </a:lnTo>
                <a:lnTo>
                  <a:pt x="259" y="1197"/>
                </a:lnTo>
                <a:lnTo>
                  <a:pt x="257" y="1205"/>
                </a:lnTo>
                <a:lnTo>
                  <a:pt x="255" y="1209"/>
                </a:lnTo>
                <a:lnTo>
                  <a:pt x="252" y="1213"/>
                </a:lnTo>
                <a:lnTo>
                  <a:pt x="252" y="1213"/>
                </a:lnTo>
                <a:lnTo>
                  <a:pt x="242" y="1225"/>
                </a:lnTo>
                <a:lnTo>
                  <a:pt x="229" y="1245"/>
                </a:lnTo>
                <a:lnTo>
                  <a:pt x="215" y="1262"/>
                </a:lnTo>
                <a:lnTo>
                  <a:pt x="209" y="1271"/>
                </a:lnTo>
                <a:lnTo>
                  <a:pt x="209" y="1271"/>
                </a:lnTo>
                <a:lnTo>
                  <a:pt x="201" y="1274"/>
                </a:lnTo>
                <a:lnTo>
                  <a:pt x="185" y="1279"/>
                </a:lnTo>
                <a:lnTo>
                  <a:pt x="176" y="1283"/>
                </a:lnTo>
                <a:lnTo>
                  <a:pt x="170" y="1286"/>
                </a:lnTo>
                <a:lnTo>
                  <a:pt x="165" y="1291"/>
                </a:lnTo>
                <a:lnTo>
                  <a:pt x="164" y="1294"/>
                </a:lnTo>
                <a:lnTo>
                  <a:pt x="162" y="1296"/>
                </a:lnTo>
                <a:lnTo>
                  <a:pt x="162" y="1296"/>
                </a:lnTo>
                <a:lnTo>
                  <a:pt x="164" y="1306"/>
                </a:lnTo>
                <a:lnTo>
                  <a:pt x="167" y="1313"/>
                </a:lnTo>
                <a:lnTo>
                  <a:pt x="170" y="1318"/>
                </a:lnTo>
                <a:lnTo>
                  <a:pt x="171" y="1320"/>
                </a:lnTo>
                <a:lnTo>
                  <a:pt x="171" y="1320"/>
                </a:lnTo>
                <a:lnTo>
                  <a:pt x="170" y="1328"/>
                </a:lnTo>
                <a:lnTo>
                  <a:pt x="170" y="1337"/>
                </a:lnTo>
                <a:lnTo>
                  <a:pt x="171" y="1344"/>
                </a:lnTo>
                <a:lnTo>
                  <a:pt x="171" y="1344"/>
                </a:lnTo>
                <a:lnTo>
                  <a:pt x="171" y="1350"/>
                </a:lnTo>
                <a:lnTo>
                  <a:pt x="171" y="1353"/>
                </a:lnTo>
                <a:lnTo>
                  <a:pt x="172" y="1354"/>
                </a:lnTo>
                <a:lnTo>
                  <a:pt x="175" y="1356"/>
                </a:lnTo>
                <a:lnTo>
                  <a:pt x="186" y="1360"/>
                </a:lnTo>
                <a:lnTo>
                  <a:pt x="186" y="1360"/>
                </a:lnTo>
                <a:lnTo>
                  <a:pt x="197" y="1361"/>
                </a:lnTo>
                <a:lnTo>
                  <a:pt x="212" y="1363"/>
                </a:lnTo>
                <a:lnTo>
                  <a:pt x="250" y="1363"/>
                </a:lnTo>
                <a:lnTo>
                  <a:pt x="297" y="1360"/>
                </a:lnTo>
                <a:lnTo>
                  <a:pt x="297" y="1360"/>
                </a:lnTo>
                <a:lnTo>
                  <a:pt x="297" y="1359"/>
                </a:lnTo>
                <a:lnTo>
                  <a:pt x="300" y="1356"/>
                </a:lnTo>
                <a:lnTo>
                  <a:pt x="305" y="1354"/>
                </a:lnTo>
                <a:lnTo>
                  <a:pt x="315" y="1353"/>
                </a:lnTo>
                <a:lnTo>
                  <a:pt x="315" y="1353"/>
                </a:lnTo>
                <a:lnTo>
                  <a:pt x="332" y="1353"/>
                </a:lnTo>
                <a:lnTo>
                  <a:pt x="353" y="1353"/>
                </a:lnTo>
                <a:lnTo>
                  <a:pt x="364" y="1352"/>
                </a:lnTo>
                <a:lnTo>
                  <a:pt x="374" y="1350"/>
                </a:lnTo>
                <a:lnTo>
                  <a:pt x="381" y="1345"/>
                </a:lnTo>
                <a:lnTo>
                  <a:pt x="383" y="1343"/>
                </a:lnTo>
                <a:lnTo>
                  <a:pt x="386" y="1339"/>
                </a:lnTo>
                <a:lnTo>
                  <a:pt x="386" y="1339"/>
                </a:lnTo>
                <a:lnTo>
                  <a:pt x="396" y="1318"/>
                </a:lnTo>
                <a:lnTo>
                  <a:pt x="399" y="1311"/>
                </a:lnTo>
                <a:lnTo>
                  <a:pt x="399" y="1311"/>
                </a:lnTo>
                <a:lnTo>
                  <a:pt x="407" y="1305"/>
                </a:lnTo>
                <a:lnTo>
                  <a:pt x="414" y="1299"/>
                </a:lnTo>
                <a:lnTo>
                  <a:pt x="424" y="1290"/>
                </a:lnTo>
                <a:lnTo>
                  <a:pt x="434" y="1279"/>
                </a:lnTo>
                <a:lnTo>
                  <a:pt x="445" y="1266"/>
                </a:lnTo>
                <a:lnTo>
                  <a:pt x="455" y="1251"/>
                </a:lnTo>
                <a:lnTo>
                  <a:pt x="462" y="1232"/>
                </a:lnTo>
                <a:lnTo>
                  <a:pt x="462" y="1232"/>
                </a:lnTo>
                <a:lnTo>
                  <a:pt x="474" y="1201"/>
                </a:lnTo>
                <a:lnTo>
                  <a:pt x="482" y="1177"/>
                </a:lnTo>
                <a:lnTo>
                  <a:pt x="485" y="1163"/>
                </a:lnTo>
                <a:lnTo>
                  <a:pt x="485" y="1159"/>
                </a:lnTo>
                <a:lnTo>
                  <a:pt x="485" y="1158"/>
                </a:lnTo>
                <a:lnTo>
                  <a:pt x="485" y="1158"/>
                </a:lnTo>
                <a:lnTo>
                  <a:pt x="486" y="1151"/>
                </a:lnTo>
                <a:lnTo>
                  <a:pt x="493" y="1138"/>
                </a:lnTo>
                <a:lnTo>
                  <a:pt x="511" y="1096"/>
                </a:lnTo>
                <a:lnTo>
                  <a:pt x="533" y="1046"/>
                </a:lnTo>
                <a:lnTo>
                  <a:pt x="540" y="1023"/>
                </a:lnTo>
                <a:lnTo>
                  <a:pt x="545" y="1005"/>
                </a:lnTo>
                <a:lnTo>
                  <a:pt x="545" y="1005"/>
                </a:lnTo>
                <a:lnTo>
                  <a:pt x="552" y="975"/>
                </a:lnTo>
                <a:lnTo>
                  <a:pt x="556" y="947"/>
                </a:lnTo>
                <a:lnTo>
                  <a:pt x="560" y="934"/>
                </a:lnTo>
                <a:lnTo>
                  <a:pt x="564" y="924"/>
                </a:lnTo>
                <a:lnTo>
                  <a:pt x="569" y="915"/>
                </a:lnTo>
                <a:lnTo>
                  <a:pt x="574" y="908"/>
                </a:lnTo>
                <a:lnTo>
                  <a:pt x="574" y="908"/>
                </a:lnTo>
                <a:lnTo>
                  <a:pt x="602" y="880"/>
                </a:lnTo>
                <a:lnTo>
                  <a:pt x="652" y="827"/>
                </a:lnTo>
                <a:lnTo>
                  <a:pt x="678" y="799"/>
                </a:lnTo>
                <a:lnTo>
                  <a:pt x="702" y="772"/>
                </a:lnTo>
                <a:lnTo>
                  <a:pt x="721" y="749"/>
                </a:lnTo>
                <a:lnTo>
                  <a:pt x="733" y="732"/>
                </a:lnTo>
                <a:lnTo>
                  <a:pt x="733" y="732"/>
                </a:lnTo>
                <a:lnTo>
                  <a:pt x="761" y="685"/>
                </a:lnTo>
                <a:lnTo>
                  <a:pt x="770" y="669"/>
                </a:lnTo>
                <a:lnTo>
                  <a:pt x="774" y="663"/>
                </a:lnTo>
                <a:lnTo>
                  <a:pt x="774" y="663"/>
                </a:lnTo>
                <a:lnTo>
                  <a:pt x="776" y="662"/>
                </a:lnTo>
                <a:lnTo>
                  <a:pt x="782" y="658"/>
                </a:lnTo>
                <a:lnTo>
                  <a:pt x="801" y="652"/>
                </a:lnTo>
                <a:lnTo>
                  <a:pt x="828" y="642"/>
                </a:lnTo>
                <a:lnTo>
                  <a:pt x="828" y="642"/>
                </a:lnTo>
                <a:lnTo>
                  <a:pt x="826" y="630"/>
                </a:lnTo>
                <a:lnTo>
                  <a:pt x="825" y="616"/>
                </a:lnTo>
                <a:lnTo>
                  <a:pt x="821" y="597"/>
                </a:lnTo>
                <a:lnTo>
                  <a:pt x="821" y="597"/>
                </a:lnTo>
                <a:lnTo>
                  <a:pt x="819" y="578"/>
                </a:lnTo>
                <a:lnTo>
                  <a:pt x="818" y="562"/>
                </a:lnTo>
                <a:lnTo>
                  <a:pt x="818" y="549"/>
                </a:lnTo>
                <a:lnTo>
                  <a:pt x="819" y="537"/>
                </a:lnTo>
                <a:lnTo>
                  <a:pt x="819" y="537"/>
                </a:lnTo>
                <a:lnTo>
                  <a:pt x="824" y="510"/>
                </a:lnTo>
                <a:lnTo>
                  <a:pt x="826" y="497"/>
                </a:lnTo>
                <a:lnTo>
                  <a:pt x="828" y="488"/>
                </a:lnTo>
                <a:lnTo>
                  <a:pt x="828" y="488"/>
                </a:lnTo>
                <a:lnTo>
                  <a:pt x="828" y="483"/>
                </a:lnTo>
                <a:lnTo>
                  <a:pt x="829" y="480"/>
                </a:lnTo>
                <a:lnTo>
                  <a:pt x="830" y="474"/>
                </a:lnTo>
                <a:lnTo>
                  <a:pt x="833" y="461"/>
                </a:lnTo>
                <a:lnTo>
                  <a:pt x="833" y="461"/>
                </a:lnTo>
                <a:lnTo>
                  <a:pt x="836" y="435"/>
                </a:lnTo>
                <a:lnTo>
                  <a:pt x="841" y="404"/>
                </a:lnTo>
                <a:lnTo>
                  <a:pt x="847" y="366"/>
                </a:lnTo>
                <a:lnTo>
                  <a:pt x="847" y="366"/>
                </a:lnTo>
                <a:lnTo>
                  <a:pt x="850" y="361"/>
                </a:lnTo>
                <a:lnTo>
                  <a:pt x="856" y="353"/>
                </a:lnTo>
                <a:lnTo>
                  <a:pt x="866" y="341"/>
                </a:lnTo>
                <a:lnTo>
                  <a:pt x="1085" y="364"/>
                </a:lnTo>
                <a:lnTo>
                  <a:pt x="1085" y="364"/>
                </a:lnTo>
                <a:lnTo>
                  <a:pt x="1143" y="370"/>
                </a:lnTo>
                <a:lnTo>
                  <a:pt x="1235" y="382"/>
                </a:lnTo>
                <a:lnTo>
                  <a:pt x="1235" y="382"/>
                </a:lnTo>
                <a:lnTo>
                  <a:pt x="1268" y="386"/>
                </a:lnTo>
                <a:lnTo>
                  <a:pt x="1296" y="388"/>
                </a:lnTo>
                <a:lnTo>
                  <a:pt x="1321" y="389"/>
                </a:lnTo>
                <a:lnTo>
                  <a:pt x="1354" y="359"/>
                </a:lnTo>
                <a:lnTo>
                  <a:pt x="1354" y="359"/>
                </a:lnTo>
                <a:lnTo>
                  <a:pt x="1395" y="346"/>
                </a:lnTo>
                <a:lnTo>
                  <a:pt x="1420" y="338"/>
                </a:lnTo>
                <a:lnTo>
                  <a:pt x="1429" y="335"/>
                </a:lnTo>
                <a:lnTo>
                  <a:pt x="1430" y="334"/>
                </a:lnTo>
                <a:lnTo>
                  <a:pt x="1430" y="333"/>
                </a:lnTo>
                <a:lnTo>
                  <a:pt x="1430" y="333"/>
                </a:lnTo>
                <a:lnTo>
                  <a:pt x="1403" y="332"/>
                </a:lnTo>
                <a:lnTo>
                  <a:pt x="1380" y="330"/>
                </a:lnTo>
                <a:lnTo>
                  <a:pt x="1380" y="330"/>
                </a:lnTo>
                <a:lnTo>
                  <a:pt x="1407" y="311"/>
                </a:lnTo>
                <a:lnTo>
                  <a:pt x="1423" y="297"/>
                </a:lnTo>
                <a:lnTo>
                  <a:pt x="1427" y="292"/>
                </a:lnTo>
                <a:lnTo>
                  <a:pt x="1427" y="291"/>
                </a:lnTo>
                <a:lnTo>
                  <a:pt x="1425" y="290"/>
                </a:lnTo>
                <a:lnTo>
                  <a:pt x="1425" y="290"/>
                </a:lnTo>
                <a:lnTo>
                  <a:pt x="1422" y="290"/>
                </a:lnTo>
                <a:lnTo>
                  <a:pt x="1417" y="291"/>
                </a:lnTo>
                <a:lnTo>
                  <a:pt x="1409" y="294"/>
                </a:lnTo>
                <a:lnTo>
                  <a:pt x="1402" y="296"/>
                </a:lnTo>
                <a:lnTo>
                  <a:pt x="1401" y="296"/>
                </a:lnTo>
                <a:lnTo>
                  <a:pt x="1400" y="295"/>
                </a:lnTo>
                <a:lnTo>
                  <a:pt x="1400" y="295"/>
                </a:lnTo>
                <a:lnTo>
                  <a:pt x="1401" y="292"/>
                </a:lnTo>
                <a:lnTo>
                  <a:pt x="1404" y="289"/>
                </a:lnTo>
                <a:lnTo>
                  <a:pt x="1412" y="279"/>
                </a:lnTo>
                <a:lnTo>
                  <a:pt x="1414" y="275"/>
                </a:lnTo>
                <a:lnTo>
                  <a:pt x="1415" y="270"/>
                </a:lnTo>
                <a:lnTo>
                  <a:pt x="1415" y="269"/>
                </a:lnTo>
                <a:lnTo>
                  <a:pt x="1414" y="268"/>
                </a:lnTo>
                <a:lnTo>
                  <a:pt x="1411" y="268"/>
                </a:lnTo>
                <a:lnTo>
                  <a:pt x="1411" y="268"/>
                </a:lnTo>
                <a:lnTo>
                  <a:pt x="1403" y="269"/>
                </a:lnTo>
                <a:lnTo>
                  <a:pt x="1395" y="274"/>
                </a:lnTo>
                <a:lnTo>
                  <a:pt x="1375" y="287"/>
                </a:lnTo>
                <a:lnTo>
                  <a:pt x="1359" y="300"/>
                </a:lnTo>
                <a:lnTo>
                  <a:pt x="1352" y="306"/>
                </a:lnTo>
                <a:lnTo>
                  <a:pt x="1352" y="306"/>
                </a:lnTo>
                <a:lnTo>
                  <a:pt x="1354" y="297"/>
                </a:lnTo>
                <a:lnTo>
                  <a:pt x="1359" y="278"/>
                </a:lnTo>
                <a:lnTo>
                  <a:pt x="1360" y="269"/>
                </a:lnTo>
                <a:lnTo>
                  <a:pt x="1361" y="260"/>
                </a:lnTo>
                <a:lnTo>
                  <a:pt x="1360" y="256"/>
                </a:lnTo>
                <a:lnTo>
                  <a:pt x="1359" y="254"/>
                </a:lnTo>
                <a:lnTo>
                  <a:pt x="1357" y="254"/>
                </a:lnTo>
                <a:lnTo>
                  <a:pt x="1357" y="254"/>
                </a:lnTo>
                <a:lnTo>
                  <a:pt x="1353" y="258"/>
                </a:lnTo>
                <a:lnTo>
                  <a:pt x="1348" y="265"/>
                </a:lnTo>
                <a:lnTo>
                  <a:pt x="1339" y="283"/>
                </a:lnTo>
                <a:lnTo>
                  <a:pt x="1332" y="301"/>
                </a:lnTo>
                <a:lnTo>
                  <a:pt x="1328" y="307"/>
                </a:lnTo>
                <a:lnTo>
                  <a:pt x="1327" y="311"/>
                </a:lnTo>
                <a:lnTo>
                  <a:pt x="1327" y="311"/>
                </a:lnTo>
                <a:lnTo>
                  <a:pt x="1299" y="330"/>
                </a:lnTo>
                <a:lnTo>
                  <a:pt x="1299" y="330"/>
                </a:lnTo>
                <a:lnTo>
                  <a:pt x="1289" y="332"/>
                </a:lnTo>
                <a:lnTo>
                  <a:pt x="1271" y="333"/>
                </a:lnTo>
                <a:lnTo>
                  <a:pt x="1271" y="333"/>
                </a:lnTo>
                <a:lnTo>
                  <a:pt x="1226" y="327"/>
                </a:lnTo>
                <a:lnTo>
                  <a:pt x="1141" y="312"/>
                </a:lnTo>
                <a:lnTo>
                  <a:pt x="1020" y="290"/>
                </a:lnTo>
                <a:lnTo>
                  <a:pt x="830" y="235"/>
                </a:lnTo>
                <a:lnTo>
                  <a:pt x="769" y="209"/>
                </a:lnTo>
                <a:lnTo>
                  <a:pt x="769" y="209"/>
                </a:lnTo>
                <a:lnTo>
                  <a:pt x="768" y="204"/>
                </a:lnTo>
                <a:lnTo>
                  <a:pt x="764" y="193"/>
                </a:lnTo>
                <a:lnTo>
                  <a:pt x="763" y="187"/>
                </a:lnTo>
                <a:lnTo>
                  <a:pt x="761" y="181"/>
                </a:lnTo>
                <a:lnTo>
                  <a:pt x="761" y="176"/>
                </a:lnTo>
                <a:lnTo>
                  <a:pt x="764" y="171"/>
                </a:lnTo>
                <a:lnTo>
                  <a:pt x="764" y="171"/>
                </a:lnTo>
                <a:lnTo>
                  <a:pt x="770" y="164"/>
                </a:lnTo>
                <a:lnTo>
                  <a:pt x="776" y="156"/>
                </a:lnTo>
                <a:lnTo>
                  <a:pt x="781" y="146"/>
                </a:lnTo>
                <a:lnTo>
                  <a:pt x="783" y="143"/>
                </a:lnTo>
                <a:lnTo>
                  <a:pt x="785" y="138"/>
                </a:lnTo>
                <a:lnTo>
                  <a:pt x="785" y="138"/>
                </a:lnTo>
                <a:lnTo>
                  <a:pt x="783" y="133"/>
                </a:lnTo>
                <a:lnTo>
                  <a:pt x="783" y="125"/>
                </a:lnTo>
                <a:lnTo>
                  <a:pt x="780" y="107"/>
                </a:lnTo>
                <a:lnTo>
                  <a:pt x="774" y="85"/>
                </a:lnTo>
                <a:lnTo>
                  <a:pt x="774" y="85"/>
                </a:lnTo>
                <a:lnTo>
                  <a:pt x="775" y="74"/>
                </a:lnTo>
                <a:lnTo>
                  <a:pt x="775" y="64"/>
                </a:lnTo>
                <a:lnTo>
                  <a:pt x="774" y="54"/>
                </a:lnTo>
                <a:lnTo>
                  <a:pt x="774" y="54"/>
                </a:lnTo>
                <a:lnTo>
                  <a:pt x="774" y="42"/>
                </a:lnTo>
                <a:lnTo>
                  <a:pt x="771" y="36"/>
                </a:lnTo>
                <a:lnTo>
                  <a:pt x="766" y="26"/>
                </a:lnTo>
                <a:lnTo>
                  <a:pt x="766" y="26"/>
                </a:lnTo>
                <a:lnTo>
                  <a:pt x="764" y="21"/>
                </a:lnTo>
                <a:lnTo>
                  <a:pt x="761" y="16"/>
                </a:lnTo>
                <a:lnTo>
                  <a:pt x="759" y="10"/>
                </a:lnTo>
                <a:lnTo>
                  <a:pt x="758" y="6"/>
                </a:lnTo>
                <a:lnTo>
                  <a:pt x="755" y="5"/>
                </a:lnTo>
                <a:lnTo>
                  <a:pt x="752" y="3"/>
                </a:lnTo>
                <a:lnTo>
                  <a:pt x="747" y="2"/>
                </a:lnTo>
                <a:lnTo>
                  <a:pt x="747" y="2"/>
                </a:lnTo>
                <a:lnTo>
                  <a:pt x="739" y="0"/>
                </a:lnTo>
                <a:lnTo>
                  <a:pt x="733" y="0"/>
                </a:lnTo>
                <a:lnTo>
                  <a:pt x="722" y="2"/>
                </a:lnTo>
                <a:lnTo>
                  <a:pt x="716" y="3"/>
                </a:lnTo>
                <a:lnTo>
                  <a:pt x="714" y="4"/>
                </a:lnTo>
                <a:lnTo>
                  <a:pt x="683" y="4"/>
                </a:lnTo>
                <a:lnTo>
                  <a:pt x="683" y="4"/>
                </a:lnTo>
                <a:lnTo>
                  <a:pt x="675" y="3"/>
                </a:lnTo>
                <a:lnTo>
                  <a:pt x="668" y="2"/>
                </a:lnTo>
                <a:lnTo>
                  <a:pt x="660" y="2"/>
                </a:lnTo>
                <a:lnTo>
                  <a:pt x="656" y="3"/>
                </a:lnTo>
                <a:lnTo>
                  <a:pt x="652" y="4"/>
                </a:lnTo>
                <a:lnTo>
                  <a:pt x="652" y="4"/>
                </a:lnTo>
                <a:lnTo>
                  <a:pt x="640" y="9"/>
                </a:lnTo>
                <a:lnTo>
                  <a:pt x="634" y="13"/>
                </a:lnTo>
                <a:lnTo>
                  <a:pt x="626" y="16"/>
                </a:lnTo>
                <a:lnTo>
                  <a:pt x="626" y="16"/>
                </a:lnTo>
                <a:lnTo>
                  <a:pt x="619" y="21"/>
                </a:lnTo>
                <a:lnTo>
                  <a:pt x="613" y="25"/>
                </a:lnTo>
                <a:lnTo>
                  <a:pt x="607" y="27"/>
                </a:lnTo>
                <a:lnTo>
                  <a:pt x="602" y="32"/>
                </a:lnTo>
                <a:lnTo>
                  <a:pt x="602" y="32"/>
                </a:lnTo>
                <a:lnTo>
                  <a:pt x="598" y="38"/>
                </a:lnTo>
                <a:lnTo>
                  <a:pt x="597" y="46"/>
                </a:lnTo>
                <a:lnTo>
                  <a:pt x="594" y="62"/>
                </a:lnTo>
                <a:lnTo>
                  <a:pt x="594" y="62"/>
                </a:lnTo>
                <a:lnTo>
                  <a:pt x="593" y="68"/>
                </a:lnTo>
                <a:lnTo>
                  <a:pt x="594" y="74"/>
                </a:lnTo>
                <a:lnTo>
                  <a:pt x="596" y="79"/>
                </a:lnTo>
                <a:lnTo>
                  <a:pt x="597" y="85"/>
                </a:lnTo>
                <a:lnTo>
                  <a:pt x="597" y="118"/>
                </a:lnTo>
                <a:lnTo>
                  <a:pt x="597" y="118"/>
                </a:lnTo>
                <a:lnTo>
                  <a:pt x="599" y="171"/>
                </a:lnTo>
                <a:lnTo>
                  <a:pt x="599" y="171"/>
                </a:lnTo>
                <a:lnTo>
                  <a:pt x="601" y="184"/>
                </a:lnTo>
                <a:lnTo>
                  <a:pt x="606" y="195"/>
                </a:lnTo>
                <a:lnTo>
                  <a:pt x="609" y="204"/>
                </a:lnTo>
                <a:lnTo>
                  <a:pt x="612" y="209"/>
                </a:lnTo>
                <a:lnTo>
                  <a:pt x="612" y="209"/>
                </a:lnTo>
                <a:lnTo>
                  <a:pt x="614" y="213"/>
                </a:lnTo>
                <a:lnTo>
                  <a:pt x="615" y="219"/>
                </a:lnTo>
                <a:lnTo>
                  <a:pt x="617" y="225"/>
                </a:lnTo>
                <a:lnTo>
                  <a:pt x="518" y="232"/>
                </a:lnTo>
                <a:lnTo>
                  <a:pt x="518" y="232"/>
                </a:lnTo>
                <a:lnTo>
                  <a:pt x="402" y="226"/>
                </a:lnTo>
                <a:lnTo>
                  <a:pt x="321" y="221"/>
                </a:lnTo>
                <a:lnTo>
                  <a:pt x="283" y="219"/>
                </a:lnTo>
                <a:lnTo>
                  <a:pt x="283" y="219"/>
                </a:lnTo>
                <a:lnTo>
                  <a:pt x="201" y="210"/>
                </a:lnTo>
                <a:lnTo>
                  <a:pt x="122" y="202"/>
                </a:lnTo>
                <a:lnTo>
                  <a:pt x="97" y="197"/>
                </a:lnTo>
                <a:lnTo>
                  <a:pt x="97" y="197"/>
                </a:lnTo>
                <a:lnTo>
                  <a:pt x="80" y="177"/>
                </a:lnTo>
                <a:lnTo>
                  <a:pt x="67" y="160"/>
                </a:lnTo>
                <a:lnTo>
                  <a:pt x="61" y="151"/>
                </a:lnTo>
                <a:lnTo>
                  <a:pt x="57" y="143"/>
                </a:lnTo>
                <a:lnTo>
                  <a:pt x="57" y="143"/>
                </a:lnTo>
                <a:lnTo>
                  <a:pt x="48" y="127"/>
                </a:lnTo>
                <a:lnTo>
                  <a:pt x="40" y="111"/>
                </a:lnTo>
                <a:lnTo>
                  <a:pt x="32" y="100"/>
                </a:lnTo>
                <a:lnTo>
                  <a:pt x="30" y="97"/>
                </a:lnTo>
                <a:lnTo>
                  <a:pt x="30" y="97"/>
                </a:lnTo>
                <a:lnTo>
                  <a:pt x="29" y="97"/>
                </a:lnTo>
                <a:lnTo>
                  <a:pt x="24" y="111"/>
                </a:lnTo>
                <a:lnTo>
                  <a:pt x="24" y="111"/>
                </a:lnTo>
                <a:lnTo>
                  <a:pt x="19" y="108"/>
                </a:lnTo>
                <a:lnTo>
                  <a:pt x="15" y="108"/>
                </a:lnTo>
                <a:lnTo>
                  <a:pt x="14" y="110"/>
                </a:lnTo>
                <a:lnTo>
                  <a:pt x="14" y="111"/>
                </a:lnTo>
                <a:lnTo>
                  <a:pt x="14" y="111"/>
                </a:lnTo>
                <a:lnTo>
                  <a:pt x="14" y="114"/>
                </a:lnTo>
                <a:lnTo>
                  <a:pt x="16" y="119"/>
                </a:lnTo>
                <a:lnTo>
                  <a:pt x="20" y="125"/>
                </a:lnTo>
                <a:lnTo>
                  <a:pt x="21" y="130"/>
                </a:lnTo>
                <a:lnTo>
                  <a:pt x="21" y="130"/>
                </a:lnTo>
                <a:lnTo>
                  <a:pt x="23" y="137"/>
                </a:lnTo>
                <a:lnTo>
                  <a:pt x="26" y="144"/>
                </a:lnTo>
                <a:lnTo>
                  <a:pt x="29" y="151"/>
                </a:lnTo>
                <a:lnTo>
                  <a:pt x="31" y="159"/>
                </a:lnTo>
                <a:lnTo>
                  <a:pt x="31" y="159"/>
                </a:lnTo>
                <a:lnTo>
                  <a:pt x="32" y="165"/>
                </a:lnTo>
                <a:lnTo>
                  <a:pt x="36" y="172"/>
                </a:lnTo>
                <a:lnTo>
                  <a:pt x="39" y="181"/>
                </a:lnTo>
                <a:lnTo>
                  <a:pt x="39" y="181"/>
                </a:lnTo>
                <a:lnTo>
                  <a:pt x="0" y="164"/>
                </a:lnTo>
                <a:lnTo>
                  <a:pt x="0" y="164"/>
                </a:lnTo>
                <a:lnTo>
                  <a:pt x="0" y="165"/>
                </a:lnTo>
                <a:lnTo>
                  <a:pt x="0" y="167"/>
                </a:lnTo>
                <a:lnTo>
                  <a:pt x="3" y="176"/>
                </a:lnTo>
                <a:lnTo>
                  <a:pt x="7" y="186"/>
                </a:lnTo>
                <a:lnTo>
                  <a:pt x="12" y="194"/>
                </a:lnTo>
                <a:lnTo>
                  <a:pt x="12" y="194"/>
                </a:lnTo>
                <a:lnTo>
                  <a:pt x="14" y="197"/>
                </a:lnTo>
                <a:lnTo>
                  <a:pt x="19" y="200"/>
                </a:lnTo>
                <a:lnTo>
                  <a:pt x="31" y="209"/>
                </a:lnTo>
                <a:lnTo>
                  <a:pt x="42" y="218"/>
                </a:lnTo>
                <a:lnTo>
                  <a:pt x="47" y="221"/>
                </a:lnTo>
                <a:lnTo>
                  <a:pt x="50" y="225"/>
                </a:lnTo>
                <a:lnTo>
                  <a:pt x="50" y="225"/>
                </a:lnTo>
                <a:lnTo>
                  <a:pt x="52" y="231"/>
                </a:lnTo>
                <a:lnTo>
                  <a:pt x="54" y="237"/>
                </a:lnTo>
                <a:lnTo>
                  <a:pt x="62" y="247"/>
                </a:lnTo>
                <a:lnTo>
                  <a:pt x="62" y="247"/>
                </a:lnTo>
                <a:lnTo>
                  <a:pt x="64" y="248"/>
                </a:lnTo>
                <a:lnTo>
                  <a:pt x="69" y="249"/>
                </a:lnTo>
                <a:lnTo>
                  <a:pt x="81" y="253"/>
                </a:lnTo>
                <a:lnTo>
                  <a:pt x="110" y="257"/>
                </a:lnTo>
                <a:lnTo>
                  <a:pt x="110" y="257"/>
                </a:lnTo>
                <a:lnTo>
                  <a:pt x="210" y="273"/>
                </a:lnTo>
                <a:lnTo>
                  <a:pt x="300" y="285"/>
                </a:lnTo>
                <a:lnTo>
                  <a:pt x="498" y="316"/>
                </a:lnTo>
                <a:lnTo>
                  <a:pt x="498" y="316"/>
                </a:lnTo>
                <a:lnTo>
                  <a:pt x="502" y="318"/>
                </a:lnTo>
                <a:lnTo>
                  <a:pt x="513" y="323"/>
                </a:lnTo>
                <a:lnTo>
                  <a:pt x="521" y="327"/>
                </a:lnTo>
                <a:lnTo>
                  <a:pt x="526" y="332"/>
                </a:lnTo>
                <a:lnTo>
                  <a:pt x="531" y="337"/>
                </a:lnTo>
                <a:lnTo>
                  <a:pt x="533" y="341"/>
                </a:lnTo>
                <a:lnTo>
                  <a:pt x="533" y="341"/>
                </a:lnTo>
                <a:close/>
                <a:moveTo>
                  <a:pt x="526" y="721"/>
                </a:moveTo>
                <a:lnTo>
                  <a:pt x="526" y="721"/>
                </a:lnTo>
                <a:lnTo>
                  <a:pt x="528" y="721"/>
                </a:lnTo>
                <a:lnTo>
                  <a:pt x="532" y="722"/>
                </a:lnTo>
                <a:lnTo>
                  <a:pt x="538" y="727"/>
                </a:lnTo>
                <a:lnTo>
                  <a:pt x="548" y="737"/>
                </a:lnTo>
                <a:lnTo>
                  <a:pt x="548" y="737"/>
                </a:lnTo>
                <a:lnTo>
                  <a:pt x="552" y="740"/>
                </a:lnTo>
                <a:lnTo>
                  <a:pt x="554" y="744"/>
                </a:lnTo>
                <a:lnTo>
                  <a:pt x="556" y="749"/>
                </a:lnTo>
                <a:lnTo>
                  <a:pt x="556" y="749"/>
                </a:lnTo>
                <a:lnTo>
                  <a:pt x="517" y="805"/>
                </a:lnTo>
                <a:lnTo>
                  <a:pt x="488" y="852"/>
                </a:lnTo>
                <a:lnTo>
                  <a:pt x="475" y="872"/>
                </a:lnTo>
                <a:lnTo>
                  <a:pt x="467" y="889"/>
                </a:lnTo>
                <a:lnTo>
                  <a:pt x="467" y="889"/>
                </a:lnTo>
                <a:lnTo>
                  <a:pt x="464" y="896"/>
                </a:lnTo>
                <a:lnTo>
                  <a:pt x="462" y="905"/>
                </a:lnTo>
                <a:lnTo>
                  <a:pt x="458" y="927"/>
                </a:lnTo>
                <a:lnTo>
                  <a:pt x="455" y="953"/>
                </a:lnTo>
                <a:lnTo>
                  <a:pt x="452" y="978"/>
                </a:lnTo>
                <a:lnTo>
                  <a:pt x="448" y="1028"/>
                </a:lnTo>
                <a:lnTo>
                  <a:pt x="447" y="1058"/>
                </a:lnTo>
                <a:lnTo>
                  <a:pt x="447" y="1058"/>
                </a:lnTo>
                <a:lnTo>
                  <a:pt x="446" y="1068"/>
                </a:lnTo>
                <a:lnTo>
                  <a:pt x="442" y="1079"/>
                </a:lnTo>
                <a:lnTo>
                  <a:pt x="435" y="1106"/>
                </a:lnTo>
                <a:lnTo>
                  <a:pt x="426" y="1131"/>
                </a:lnTo>
                <a:lnTo>
                  <a:pt x="421" y="1142"/>
                </a:lnTo>
                <a:lnTo>
                  <a:pt x="421" y="1142"/>
                </a:lnTo>
                <a:lnTo>
                  <a:pt x="419" y="1144"/>
                </a:lnTo>
                <a:lnTo>
                  <a:pt x="414" y="1145"/>
                </a:lnTo>
                <a:lnTo>
                  <a:pt x="409" y="1147"/>
                </a:lnTo>
                <a:lnTo>
                  <a:pt x="378" y="1182"/>
                </a:lnTo>
                <a:lnTo>
                  <a:pt x="378" y="1182"/>
                </a:lnTo>
                <a:lnTo>
                  <a:pt x="376" y="1178"/>
                </a:lnTo>
                <a:lnTo>
                  <a:pt x="375" y="1174"/>
                </a:lnTo>
                <a:lnTo>
                  <a:pt x="374" y="1167"/>
                </a:lnTo>
                <a:lnTo>
                  <a:pt x="374" y="1167"/>
                </a:lnTo>
                <a:lnTo>
                  <a:pt x="371" y="1158"/>
                </a:lnTo>
                <a:lnTo>
                  <a:pt x="367" y="1145"/>
                </a:lnTo>
                <a:lnTo>
                  <a:pt x="364" y="1133"/>
                </a:lnTo>
                <a:lnTo>
                  <a:pt x="364" y="1128"/>
                </a:lnTo>
                <a:lnTo>
                  <a:pt x="364" y="1124"/>
                </a:lnTo>
                <a:lnTo>
                  <a:pt x="364" y="1124"/>
                </a:lnTo>
                <a:lnTo>
                  <a:pt x="367" y="1110"/>
                </a:lnTo>
                <a:lnTo>
                  <a:pt x="377" y="1080"/>
                </a:lnTo>
                <a:lnTo>
                  <a:pt x="382" y="1063"/>
                </a:lnTo>
                <a:lnTo>
                  <a:pt x="387" y="1043"/>
                </a:lnTo>
                <a:lnTo>
                  <a:pt x="391" y="1024"/>
                </a:lnTo>
                <a:lnTo>
                  <a:pt x="393" y="1003"/>
                </a:lnTo>
                <a:lnTo>
                  <a:pt x="393" y="1003"/>
                </a:lnTo>
                <a:lnTo>
                  <a:pt x="412" y="818"/>
                </a:lnTo>
                <a:lnTo>
                  <a:pt x="412" y="818"/>
                </a:lnTo>
                <a:lnTo>
                  <a:pt x="466" y="770"/>
                </a:lnTo>
                <a:lnTo>
                  <a:pt x="505" y="737"/>
                </a:lnTo>
                <a:lnTo>
                  <a:pt x="518" y="726"/>
                </a:lnTo>
                <a:lnTo>
                  <a:pt x="526" y="721"/>
                </a:lnTo>
                <a:lnTo>
                  <a:pt x="526" y="721"/>
                </a:lnTo>
                <a:close/>
                <a:moveTo>
                  <a:pt x="186" y="1329"/>
                </a:moveTo>
                <a:lnTo>
                  <a:pt x="212" y="1332"/>
                </a:lnTo>
                <a:lnTo>
                  <a:pt x="212" y="1332"/>
                </a:lnTo>
                <a:lnTo>
                  <a:pt x="209" y="1349"/>
                </a:lnTo>
                <a:lnTo>
                  <a:pt x="209" y="1349"/>
                </a:lnTo>
                <a:lnTo>
                  <a:pt x="209" y="1350"/>
                </a:lnTo>
                <a:lnTo>
                  <a:pt x="209" y="1350"/>
                </a:lnTo>
                <a:lnTo>
                  <a:pt x="205" y="1350"/>
                </a:lnTo>
                <a:lnTo>
                  <a:pt x="201" y="1349"/>
                </a:lnTo>
                <a:lnTo>
                  <a:pt x="193" y="1349"/>
                </a:lnTo>
                <a:lnTo>
                  <a:pt x="193" y="1349"/>
                </a:lnTo>
                <a:lnTo>
                  <a:pt x="188" y="1349"/>
                </a:lnTo>
                <a:lnTo>
                  <a:pt x="186" y="1347"/>
                </a:lnTo>
                <a:lnTo>
                  <a:pt x="185" y="1344"/>
                </a:lnTo>
                <a:lnTo>
                  <a:pt x="183" y="1340"/>
                </a:lnTo>
                <a:lnTo>
                  <a:pt x="185" y="1333"/>
                </a:lnTo>
                <a:lnTo>
                  <a:pt x="186" y="1329"/>
                </a:lnTo>
                <a:lnTo>
                  <a:pt x="186" y="1329"/>
                </a:lnTo>
                <a:close/>
                <a:moveTo>
                  <a:pt x="226" y="1329"/>
                </a:moveTo>
                <a:lnTo>
                  <a:pt x="288" y="1322"/>
                </a:lnTo>
                <a:lnTo>
                  <a:pt x="288" y="1344"/>
                </a:lnTo>
                <a:lnTo>
                  <a:pt x="229" y="1353"/>
                </a:lnTo>
                <a:lnTo>
                  <a:pt x="226" y="1329"/>
                </a:lnTo>
                <a:close/>
                <a:moveTo>
                  <a:pt x="374" y="1327"/>
                </a:moveTo>
                <a:lnTo>
                  <a:pt x="374" y="1327"/>
                </a:lnTo>
                <a:lnTo>
                  <a:pt x="375" y="1328"/>
                </a:lnTo>
                <a:lnTo>
                  <a:pt x="376" y="1333"/>
                </a:lnTo>
                <a:lnTo>
                  <a:pt x="376" y="1336"/>
                </a:lnTo>
                <a:lnTo>
                  <a:pt x="375" y="1338"/>
                </a:lnTo>
                <a:lnTo>
                  <a:pt x="372" y="1339"/>
                </a:lnTo>
                <a:lnTo>
                  <a:pt x="369" y="1339"/>
                </a:lnTo>
                <a:lnTo>
                  <a:pt x="328" y="1339"/>
                </a:lnTo>
                <a:lnTo>
                  <a:pt x="328" y="1325"/>
                </a:lnTo>
                <a:lnTo>
                  <a:pt x="374" y="132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5">
            <a:extLst>
              <a:ext uri="{FF2B5EF4-FFF2-40B4-BE49-F238E27FC236}">
                <a16:creationId xmlns:a16="http://schemas.microsoft.com/office/drawing/2014/main" id="{A767BE46-154B-4E5C-8C89-E81AB6C08F5C}"/>
              </a:ext>
            </a:extLst>
          </p:cNvPr>
          <p:cNvSpPr>
            <a:spLocks noEditPoints="1"/>
          </p:cNvSpPr>
          <p:nvPr/>
        </p:nvSpPr>
        <p:spPr bwMode="auto">
          <a:xfrm>
            <a:off x="442117" y="1037890"/>
            <a:ext cx="1543305" cy="1238616"/>
          </a:xfrm>
          <a:custGeom>
            <a:avLst/>
            <a:gdLst>
              <a:gd name="T0" fmla="*/ 722 w 1398"/>
              <a:gd name="T1" fmla="*/ 2 h 1122"/>
              <a:gd name="T2" fmla="*/ 671 w 1398"/>
              <a:gd name="T3" fmla="*/ 42 h 1122"/>
              <a:gd name="T4" fmla="*/ 626 w 1398"/>
              <a:gd name="T5" fmla="*/ 115 h 1122"/>
              <a:gd name="T6" fmla="*/ 641 w 1398"/>
              <a:gd name="T7" fmla="*/ 199 h 1122"/>
              <a:gd name="T8" fmla="*/ 728 w 1398"/>
              <a:gd name="T9" fmla="*/ 245 h 1122"/>
              <a:gd name="T10" fmla="*/ 737 w 1398"/>
              <a:gd name="T11" fmla="*/ 342 h 1122"/>
              <a:gd name="T12" fmla="*/ 655 w 1398"/>
              <a:gd name="T13" fmla="*/ 505 h 1122"/>
              <a:gd name="T14" fmla="*/ 569 w 1398"/>
              <a:gd name="T15" fmla="*/ 687 h 1122"/>
              <a:gd name="T16" fmla="*/ 472 w 1398"/>
              <a:gd name="T17" fmla="*/ 748 h 1122"/>
              <a:gd name="T18" fmla="*/ 520 w 1398"/>
              <a:gd name="T19" fmla="*/ 732 h 1122"/>
              <a:gd name="T20" fmla="*/ 468 w 1398"/>
              <a:gd name="T21" fmla="*/ 816 h 1122"/>
              <a:gd name="T22" fmla="*/ 512 w 1398"/>
              <a:gd name="T23" fmla="*/ 783 h 1122"/>
              <a:gd name="T24" fmla="*/ 509 w 1398"/>
              <a:gd name="T25" fmla="*/ 825 h 1122"/>
              <a:gd name="T26" fmla="*/ 537 w 1398"/>
              <a:gd name="T27" fmla="*/ 802 h 1122"/>
              <a:gd name="T28" fmla="*/ 555 w 1398"/>
              <a:gd name="T29" fmla="*/ 789 h 1122"/>
              <a:gd name="T30" fmla="*/ 571 w 1398"/>
              <a:gd name="T31" fmla="*/ 795 h 1122"/>
              <a:gd name="T32" fmla="*/ 614 w 1398"/>
              <a:gd name="T33" fmla="*/ 687 h 1122"/>
              <a:gd name="T34" fmla="*/ 770 w 1398"/>
              <a:gd name="T35" fmla="*/ 467 h 1122"/>
              <a:gd name="T36" fmla="*/ 831 w 1398"/>
              <a:gd name="T37" fmla="*/ 438 h 1122"/>
              <a:gd name="T38" fmla="*/ 779 w 1398"/>
              <a:gd name="T39" fmla="*/ 582 h 1122"/>
              <a:gd name="T40" fmla="*/ 648 w 1398"/>
              <a:gd name="T41" fmla="*/ 687 h 1122"/>
              <a:gd name="T42" fmla="*/ 628 w 1398"/>
              <a:gd name="T43" fmla="*/ 750 h 1122"/>
              <a:gd name="T44" fmla="*/ 488 w 1398"/>
              <a:gd name="T45" fmla="*/ 839 h 1122"/>
              <a:gd name="T46" fmla="*/ 240 w 1398"/>
              <a:gd name="T47" fmla="*/ 948 h 1122"/>
              <a:gd name="T48" fmla="*/ 50 w 1398"/>
              <a:gd name="T49" fmla="*/ 1014 h 1122"/>
              <a:gd name="T50" fmla="*/ 50 w 1398"/>
              <a:gd name="T51" fmla="*/ 1050 h 1122"/>
              <a:gd name="T52" fmla="*/ 2 w 1398"/>
              <a:gd name="T53" fmla="*/ 1050 h 1122"/>
              <a:gd name="T54" fmla="*/ 18 w 1398"/>
              <a:gd name="T55" fmla="*/ 1122 h 1122"/>
              <a:gd name="T56" fmla="*/ 63 w 1398"/>
              <a:gd name="T57" fmla="*/ 1101 h 1122"/>
              <a:gd name="T58" fmla="*/ 92 w 1398"/>
              <a:gd name="T59" fmla="*/ 1109 h 1122"/>
              <a:gd name="T60" fmla="*/ 252 w 1398"/>
              <a:gd name="T61" fmla="*/ 1021 h 1122"/>
              <a:gd name="T62" fmla="*/ 360 w 1398"/>
              <a:gd name="T63" fmla="*/ 971 h 1122"/>
              <a:gd name="T64" fmla="*/ 620 w 1398"/>
              <a:gd name="T65" fmla="*/ 915 h 1122"/>
              <a:gd name="T66" fmla="*/ 916 w 1398"/>
              <a:gd name="T67" fmla="*/ 773 h 1122"/>
              <a:gd name="T68" fmla="*/ 944 w 1398"/>
              <a:gd name="T69" fmla="*/ 758 h 1122"/>
              <a:gd name="T70" fmla="*/ 985 w 1398"/>
              <a:gd name="T71" fmla="*/ 750 h 1122"/>
              <a:gd name="T72" fmla="*/ 1171 w 1398"/>
              <a:gd name="T73" fmla="*/ 674 h 1122"/>
              <a:gd name="T74" fmla="*/ 1211 w 1398"/>
              <a:gd name="T75" fmla="*/ 742 h 1122"/>
              <a:gd name="T76" fmla="*/ 1164 w 1398"/>
              <a:gd name="T77" fmla="*/ 881 h 1122"/>
              <a:gd name="T78" fmla="*/ 1139 w 1398"/>
              <a:gd name="T79" fmla="*/ 973 h 1122"/>
              <a:gd name="T80" fmla="*/ 1153 w 1398"/>
              <a:gd name="T81" fmla="*/ 1055 h 1122"/>
              <a:gd name="T82" fmla="*/ 1289 w 1398"/>
              <a:gd name="T83" fmla="*/ 1096 h 1122"/>
              <a:gd name="T84" fmla="*/ 1398 w 1398"/>
              <a:gd name="T85" fmla="*/ 1064 h 1122"/>
              <a:gd name="T86" fmla="*/ 1386 w 1398"/>
              <a:gd name="T87" fmla="*/ 1038 h 1122"/>
              <a:gd name="T88" fmla="*/ 1376 w 1398"/>
              <a:gd name="T89" fmla="*/ 1015 h 1122"/>
              <a:gd name="T90" fmla="*/ 1304 w 1398"/>
              <a:gd name="T91" fmla="*/ 978 h 1122"/>
              <a:gd name="T92" fmla="*/ 1278 w 1398"/>
              <a:gd name="T93" fmla="*/ 887 h 1122"/>
              <a:gd name="T94" fmla="*/ 1368 w 1398"/>
              <a:gd name="T95" fmla="*/ 636 h 1122"/>
              <a:gd name="T96" fmla="*/ 1339 w 1398"/>
              <a:gd name="T97" fmla="*/ 547 h 1122"/>
              <a:gd name="T98" fmla="*/ 1068 w 1398"/>
              <a:gd name="T99" fmla="*/ 487 h 1122"/>
              <a:gd name="T100" fmla="*/ 1069 w 1398"/>
              <a:gd name="T101" fmla="*/ 312 h 1122"/>
              <a:gd name="T102" fmla="*/ 981 w 1398"/>
              <a:gd name="T103" fmla="*/ 164 h 1122"/>
              <a:gd name="T104" fmla="*/ 916 w 1398"/>
              <a:gd name="T105" fmla="*/ 142 h 1122"/>
              <a:gd name="T106" fmla="*/ 808 w 1398"/>
              <a:gd name="T107" fmla="*/ 11 h 1122"/>
              <a:gd name="T108" fmla="*/ 756 w 1398"/>
              <a:gd name="T109" fmla="*/ 5 h 1122"/>
              <a:gd name="T110" fmla="*/ 32 w 1398"/>
              <a:gd name="T111" fmla="*/ 1055 h 1122"/>
              <a:gd name="T112" fmla="*/ 24 w 1398"/>
              <a:gd name="T113" fmla="*/ 1102 h 1122"/>
              <a:gd name="T114" fmla="*/ 14 w 1398"/>
              <a:gd name="T115" fmla="*/ 1068 h 1122"/>
              <a:gd name="T116" fmla="*/ 1242 w 1398"/>
              <a:gd name="T117" fmla="*/ 1039 h 1122"/>
              <a:gd name="T118" fmla="*/ 1280 w 1398"/>
              <a:gd name="T119" fmla="*/ 1065 h 1122"/>
              <a:gd name="T120" fmla="*/ 1213 w 1398"/>
              <a:gd name="T121" fmla="*/ 1055 h 1122"/>
              <a:gd name="T122" fmla="*/ 1306 w 1398"/>
              <a:gd name="T123" fmla="*/ 1059 h 1122"/>
              <a:gd name="T124" fmla="*/ 1312 w 1398"/>
              <a:gd name="T125" fmla="*/ 1070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98" h="1122">
                <a:moveTo>
                  <a:pt x="742" y="7"/>
                </a:moveTo>
                <a:lnTo>
                  <a:pt x="742" y="7"/>
                </a:lnTo>
                <a:lnTo>
                  <a:pt x="739" y="6"/>
                </a:lnTo>
                <a:lnTo>
                  <a:pt x="734" y="2"/>
                </a:lnTo>
                <a:lnTo>
                  <a:pt x="731" y="0"/>
                </a:lnTo>
                <a:lnTo>
                  <a:pt x="728" y="0"/>
                </a:lnTo>
                <a:lnTo>
                  <a:pt x="725" y="0"/>
                </a:lnTo>
                <a:lnTo>
                  <a:pt x="722" y="2"/>
                </a:lnTo>
                <a:lnTo>
                  <a:pt x="722" y="2"/>
                </a:lnTo>
                <a:lnTo>
                  <a:pt x="720" y="7"/>
                </a:lnTo>
                <a:lnTo>
                  <a:pt x="718" y="11"/>
                </a:lnTo>
                <a:lnTo>
                  <a:pt x="716" y="15"/>
                </a:lnTo>
                <a:lnTo>
                  <a:pt x="711" y="19"/>
                </a:lnTo>
                <a:lnTo>
                  <a:pt x="711" y="19"/>
                </a:lnTo>
                <a:lnTo>
                  <a:pt x="690" y="29"/>
                </a:lnTo>
                <a:lnTo>
                  <a:pt x="680" y="35"/>
                </a:lnTo>
                <a:lnTo>
                  <a:pt x="671" y="42"/>
                </a:lnTo>
                <a:lnTo>
                  <a:pt x="671" y="42"/>
                </a:lnTo>
                <a:lnTo>
                  <a:pt x="662" y="50"/>
                </a:lnTo>
                <a:lnTo>
                  <a:pt x="652" y="62"/>
                </a:lnTo>
                <a:lnTo>
                  <a:pt x="642" y="76"/>
                </a:lnTo>
                <a:lnTo>
                  <a:pt x="639" y="83"/>
                </a:lnTo>
                <a:lnTo>
                  <a:pt x="636" y="91"/>
                </a:lnTo>
                <a:lnTo>
                  <a:pt x="636" y="91"/>
                </a:lnTo>
                <a:lnTo>
                  <a:pt x="634" y="98"/>
                </a:lnTo>
                <a:lnTo>
                  <a:pt x="630" y="107"/>
                </a:lnTo>
                <a:lnTo>
                  <a:pt x="626" y="115"/>
                </a:lnTo>
                <a:lnTo>
                  <a:pt x="624" y="125"/>
                </a:lnTo>
                <a:lnTo>
                  <a:pt x="621" y="136"/>
                </a:lnTo>
                <a:lnTo>
                  <a:pt x="621" y="150"/>
                </a:lnTo>
                <a:lnTo>
                  <a:pt x="624" y="164"/>
                </a:lnTo>
                <a:lnTo>
                  <a:pt x="628" y="173"/>
                </a:lnTo>
                <a:lnTo>
                  <a:pt x="631" y="181"/>
                </a:lnTo>
                <a:lnTo>
                  <a:pt x="631" y="181"/>
                </a:lnTo>
                <a:lnTo>
                  <a:pt x="636" y="191"/>
                </a:lnTo>
                <a:lnTo>
                  <a:pt x="641" y="199"/>
                </a:lnTo>
                <a:lnTo>
                  <a:pt x="648" y="206"/>
                </a:lnTo>
                <a:lnTo>
                  <a:pt x="655" y="212"/>
                </a:lnTo>
                <a:lnTo>
                  <a:pt x="662" y="217"/>
                </a:lnTo>
                <a:lnTo>
                  <a:pt x="671" y="222"/>
                </a:lnTo>
                <a:lnTo>
                  <a:pt x="686" y="231"/>
                </a:lnTo>
                <a:lnTo>
                  <a:pt x="701" y="235"/>
                </a:lnTo>
                <a:lnTo>
                  <a:pt x="713" y="240"/>
                </a:lnTo>
                <a:lnTo>
                  <a:pt x="723" y="243"/>
                </a:lnTo>
                <a:lnTo>
                  <a:pt x="728" y="245"/>
                </a:lnTo>
                <a:lnTo>
                  <a:pt x="728" y="245"/>
                </a:lnTo>
                <a:lnTo>
                  <a:pt x="737" y="254"/>
                </a:lnTo>
                <a:lnTo>
                  <a:pt x="742" y="258"/>
                </a:lnTo>
                <a:lnTo>
                  <a:pt x="745" y="259"/>
                </a:lnTo>
                <a:lnTo>
                  <a:pt x="745" y="259"/>
                </a:lnTo>
                <a:lnTo>
                  <a:pt x="743" y="293"/>
                </a:lnTo>
                <a:lnTo>
                  <a:pt x="740" y="320"/>
                </a:lnTo>
                <a:lnTo>
                  <a:pt x="738" y="332"/>
                </a:lnTo>
                <a:lnTo>
                  <a:pt x="737" y="342"/>
                </a:lnTo>
                <a:lnTo>
                  <a:pt x="737" y="342"/>
                </a:lnTo>
                <a:lnTo>
                  <a:pt x="725" y="372"/>
                </a:lnTo>
                <a:lnTo>
                  <a:pt x="704" y="420"/>
                </a:lnTo>
                <a:lnTo>
                  <a:pt x="680" y="466"/>
                </a:lnTo>
                <a:lnTo>
                  <a:pt x="672" y="483"/>
                </a:lnTo>
                <a:lnTo>
                  <a:pt x="666" y="493"/>
                </a:lnTo>
                <a:lnTo>
                  <a:pt x="666" y="493"/>
                </a:lnTo>
                <a:lnTo>
                  <a:pt x="655" y="505"/>
                </a:lnTo>
                <a:lnTo>
                  <a:pt x="655" y="505"/>
                </a:lnTo>
                <a:lnTo>
                  <a:pt x="648" y="515"/>
                </a:lnTo>
                <a:lnTo>
                  <a:pt x="640" y="534"/>
                </a:lnTo>
                <a:lnTo>
                  <a:pt x="640" y="534"/>
                </a:lnTo>
                <a:lnTo>
                  <a:pt x="623" y="569"/>
                </a:lnTo>
                <a:lnTo>
                  <a:pt x="601" y="621"/>
                </a:lnTo>
                <a:lnTo>
                  <a:pt x="580" y="666"/>
                </a:lnTo>
                <a:lnTo>
                  <a:pt x="572" y="681"/>
                </a:lnTo>
                <a:lnTo>
                  <a:pt x="569" y="687"/>
                </a:lnTo>
                <a:lnTo>
                  <a:pt x="569" y="687"/>
                </a:lnTo>
                <a:lnTo>
                  <a:pt x="524" y="708"/>
                </a:lnTo>
                <a:lnTo>
                  <a:pt x="485" y="728"/>
                </a:lnTo>
                <a:lnTo>
                  <a:pt x="485" y="728"/>
                </a:lnTo>
                <a:lnTo>
                  <a:pt x="480" y="731"/>
                </a:lnTo>
                <a:lnTo>
                  <a:pt x="472" y="740"/>
                </a:lnTo>
                <a:lnTo>
                  <a:pt x="469" y="744"/>
                </a:lnTo>
                <a:lnTo>
                  <a:pt x="469" y="746"/>
                </a:lnTo>
                <a:lnTo>
                  <a:pt x="469" y="747"/>
                </a:lnTo>
                <a:lnTo>
                  <a:pt x="472" y="748"/>
                </a:lnTo>
                <a:lnTo>
                  <a:pt x="474" y="748"/>
                </a:lnTo>
                <a:lnTo>
                  <a:pt x="483" y="747"/>
                </a:lnTo>
                <a:lnTo>
                  <a:pt x="483" y="747"/>
                </a:lnTo>
                <a:lnTo>
                  <a:pt x="494" y="744"/>
                </a:lnTo>
                <a:lnTo>
                  <a:pt x="502" y="740"/>
                </a:lnTo>
                <a:lnTo>
                  <a:pt x="516" y="732"/>
                </a:lnTo>
                <a:lnTo>
                  <a:pt x="518" y="730"/>
                </a:lnTo>
                <a:lnTo>
                  <a:pt x="521" y="730"/>
                </a:lnTo>
                <a:lnTo>
                  <a:pt x="520" y="732"/>
                </a:lnTo>
                <a:lnTo>
                  <a:pt x="517" y="739"/>
                </a:lnTo>
                <a:lnTo>
                  <a:pt x="517" y="739"/>
                </a:lnTo>
                <a:lnTo>
                  <a:pt x="511" y="748"/>
                </a:lnTo>
                <a:lnTo>
                  <a:pt x="502" y="759"/>
                </a:lnTo>
                <a:lnTo>
                  <a:pt x="484" y="785"/>
                </a:lnTo>
                <a:lnTo>
                  <a:pt x="475" y="798"/>
                </a:lnTo>
                <a:lnTo>
                  <a:pt x="470" y="809"/>
                </a:lnTo>
                <a:lnTo>
                  <a:pt x="468" y="812"/>
                </a:lnTo>
                <a:lnTo>
                  <a:pt x="468" y="816"/>
                </a:lnTo>
                <a:lnTo>
                  <a:pt x="469" y="817"/>
                </a:lnTo>
                <a:lnTo>
                  <a:pt x="472" y="818"/>
                </a:lnTo>
                <a:lnTo>
                  <a:pt x="472" y="818"/>
                </a:lnTo>
                <a:lnTo>
                  <a:pt x="474" y="818"/>
                </a:lnTo>
                <a:lnTo>
                  <a:pt x="478" y="817"/>
                </a:lnTo>
                <a:lnTo>
                  <a:pt x="485" y="813"/>
                </a:lnTo>
                <a:lnTo>
                  <a:pt x="493" y="806"/>
                </a:lnTo>
                <a:lnTo>
                  <a:pt x="500" y="799"/>
                </a:lnTo>
                <a:lnTo>
                  <a:pt x="512" y="783"/>
                </a:lnTo>
                <a:lnTo>
                  <a:pt x="517" y="775"/>
                </a:lnTo>
                <a:lnTo>
                  <a:pt x="517" y="775"/>
                </a:lnTo>
                <a:lnTo>
                  <a:pt x="513" y="784"/>
                </a:lnTo>
                <a:lnTo>
                  <a:pt x="509" y="802"/>
                </a:lnTo>
                <a:lnTo>
                  <a:pt x="507" y="812"/>
                </a:lnTo>
                <a:lnTo>
                  <a:pt x="506" y="820"/>
                </a:lnTo>
                <a:lnTo>
                  <a:pt x="506" y="822"/>
                </a:lnTo>
                <a:lnTo>
                  <a:pt x="507" y="825"/>
                </a:lnTo>
                <a:lnTo>
                  <a:pt x="509" y="825"/>
                </a:lnTo>
                <a:lnTo>
                  <a:pt x="511" y="825"/>
                </a:lnTo>
                <a:lnTo>
                  <a:pt x="511" y="825"/>
                </a:lnTo>
                <a:lnTo>
                  <a:pt x="516" y="821"/>
                </a:lnTo>
                <a:lnTo>
                  <a:pt x="521" y="816"/>
                </a:lnTo>
                <a:lnTo>
                  <a:pt x="531" y="802"/>
                </a:lnTo>
                <a:lnTo>
                  <a:pt x="537" y="790"/>
                </a:lnTo>
                <a:lnTo>
                  <a:pt x="539" y="784"/>
                </a:lnTo>
                <a:lnTo>
                  <a:pt x="539" y="784"/>
                </a:lnTo>
                <a:lnTo>
                  <a:pt x="537" y="802"/>
                </a:lnTo>
                <a:lnTo>
                  <a:pt x="536" y="809"/>
                </a:lnTo>
                <a:lnTo>
                  <a:pt x="536" y="813"/>
                </a:lnTo>
                <a:lnTo>
                  <a:pt x="537" y="816"/>
                </a:lnTo>
                <a:lnTo>
                  <a:pt x="538" y="817"/>
                </a:lnTo>
                <a:lnTo>
                  <a:pt x="539" y="816"/>
                </a:lnTo>
                <a:lnTo>
                  <a:pt x="539" y="816"/>
                </a:lnTo>
                <a:lnTo>
                  <a:pt x="543" y="812"/>
                </a:lnTo>
                <a:lnTo>
                  <a:pt x="547" y="805"/>
                </a:lnTo>
                <a:lnTo>
                  <a:pt x="555" y="789"/>
                </a:lnTo>
                <a:lnTo>
                  <a:pt x="563" y="774"/>
                </a:lnTo>
                <a:lnTo>
                  <a:pt x="564" y="771"/>
                </a:lnTo>
                <a:lnTo>
                  <a:pt x="565" y="769"/>
                </a:lnTo>
                <a:lnTo>
                  <a:pt x="565" y="771"/>
                </a:lnTo>
                <a:lnTo>
                  <a:pt x="565" y="771"/>
                </a:lnTo>
                <a:lnTo>
                  <a:pt x="566" y="788"/>
                </a:lnTo>
                <a:lnTo>
                  <a:pt x="567" y="793"/>
                </a:lnTo>
                <a:lnTo>
                  <a:pt x="569" y="795"/>
                </a:lnTo>
                <a:lnTo>
                  <a:pt x="571" y="795"/>
                </a:lnTo>
                <a:lnTo>
                  <a:pt x="574" y="793"/>
                </a:lnTo>
                <a:lnTo>
                  <a:pt x="574" y="793"/>
                </a:lnTo>
                <a:lnTo>
                  <a:pt x="577" y="786"/>
                </a:lnTo>
                <a:lnTo>
                  <a:pt x="581" y="777"/>
                </a:lnTo>
                <a:lnTo>
                  <a:pt x="591" y="748"/>
                </a:lnTo>
                <a:lnTo>
                  <a:pt x="601" y="717"/>
                </a:lnTo>
                <a:lnTo>
                  <a:pt x="607" y="701"/>
                </a:lnTo>
                <a:lnTo>
                  <a:pt x="614" y="687"/>
                </a:lnTo>
                <a:lnTo>
                  <a:pt x="614" y="687"/>
                </a:lnTo>
                <a:lnTo>
                  <a:pt x="635" y="653"/>
                </a:lnTo>
                <a:lnTo>
                  <a:pt x="666" y="606"/>
                </a:lnTo>
                <a:lnTo>
                  <a:pt x="700" y="561"/>
                </a:lnTo>
                <a:lnTo>
                  <a:pt x="716" y="540"/>
                </a:lnTo>
                <a:lnTo>
                  <a:pt x="731" y="525"/>
                </a:lnTo>
                <a:lnTo>
                  <a:pt x="731" y="525"/>
                </a:lnTo>
                <a:lnTo>
                  <a:pt x="744" y="509"/>
                </a:lnTo>
                <a:lnTo>
                  <a:pt x="758" y="489"/>
                </a:lnTo>
                <a:lnTo>
                  <a:pt x="770" y="467"/>
                </a:lnTo>
                <a:lnTo>
                  <a:pt x="782" y="445"/>
                </a:lnTo>
                <a:lnTo>
                  <a:pt x="801" y="408"/>
                </a:lnTo>
                <a:lnTo>
                  <a:pt x="808" y="394"/>
                </a:lnTo>
                <a:lnTo>
                  <a:pt x="808" y="394"/>
                </a:lnTo>
                <a:lnTo>
                  <a:pt x="815" y="407"/>
                </a:lnTo>
                <a:lnTo>
                  <a:pt x="821" y="420"/>
                </a:lnTo>
                <a:lnTo>
                  <a:pt x="828" y="431"/>
                </a:lnTo>
                <a:lnTo>
                  <a:pt x="828" y="431"/>
                </a:lnTo>
                <a:lnTo>
                  <a:pt x="831" y="438"/>
                </a:lnTo>
                <a:lnTo>
                  <a:pt x="835" y="450"/>
                </a:lnTo>
                <a:lnTo>
                  <a:pt x="845" y="483"/>
                </a:lnTo>
                <a:lnTo>
                  <a:pt x="852" y="514"/>
                </a:lnTo>
                <a:lnTo>
                  <a:pt x="853" y="524"/>
                </a:lnTo>
                <a:lnTo>
                  <a:pt x="853" y="528"/>
                </a:lnTo>
                <a:lnTo>
                  <a:pt x="853" y="528"/>
                </a:lnTo>
                <a:lnTo>
                  <a:pt x="818" y="553"/>
                </a:lnTo>
                <a:lnTo>
                  <a:pt x="794" y="572"/>
                </a:lnTo>
                <a:lnTo>
                  <a:pt x="779" y="582"/>
                </a:lnTo>
                <a:lnTo>
                  <a:pt x="779" y="582"/>
                </a:lnTo>
                <a:lnTo>
                  <a:pt x="769" y="588"/>
                </a:lnTo>
                <a:lnTo>
                  <a:pt x="754" y="599"/>
                </a:lnTo>
                <a:lnTo>
                  <a:pt x="736" y="613"/>
                </a:lnTo>
                <a:lnTo>
                  <a:pt x="720" y="627"/>
                </a:lnTo>
                <a:lnTo>
                  <a:pt x="720" y="627"/>
                </a:lnTo>
                <a:lnTo>
                  <a:pt x="677" y="664"/>
                </a:lnTo>
                <a:lnTo>
                  <a:pt x="648" y="687"/>
                </a:lnTo>
                <a:lnTo>
                  <a:pt x="648" y="687"/>
                </a:lnTo>
                <a:lnTo>
                  <a:pt x="656" y="699"/>
                </a:lnTo>
                <a:lnTo>
                  <a:pt x="661" y="708"/>
                </a:lnTo>
                <a:lnTo>
                  <a:pt x="662" y="713"/>
                </a:lnTo>
                <a:lnTo>
                  <a:pt x="662" y="713"/>
                </a:lnTo>
                <a:lnTo>
                  <a:pt x="657" y="719"/>
                </a:lnTo>
                <a:lnTo>
                  <a:pt x="647" y="730"/>
                </a:lnTo>
                <a:lnTo>
                  <a:pt x="636" y="741"/>
                </a:lnTo>
                <a:lnTo>
                  <a:pt x="628" y="750"/>
                </a:lnTo>
                <a:lnTo>
                  <a:pt x="628" y="750"/>
                </a:lnTo>
                <a:lnTo>
                  <a:pt x="617" y="763"/>
                </a:lnTo>
                <a:lnTo>
                  <a:pt x="596" y="785"/>
                </a:lnTo>
                <a:lnTo>
                  <a:pt x="572" y="809"/>
                </a:lnTo>
                <a:lnTo>
                  <a:pt x="563" y="817"/>
                </a:lnTo>
                <a:lnTo>
                  <a:pt x="554" y="822"/>
                </a:lnTo>
                <a:lnTo>
                  <a:pt x="554" y="822"/>
                </a:lnTo>
                <a:lnTo>
                  <a:pt x="544" y="825"/>
                </a:lnTo>
                <a:lnTo>
                  <a:pt x="529" y="829"/>
                </a:lnTo>
                <a:lnTo>
                  <a:pt x="488" y="839"/>
                </a:lnTo>
                <a:lnTo>
                  <a:pt x="437" y="852"/>
                </a:lnTo>
                <a:lnTo>
                  <a:pt x="388" y="864"/>
                </a:lnTo>
                <a:lnTo>
                  <a:pt x="388" y="864"/>
                </a:lnTo>
                <a:lnTo>
                  <a:pt x="376" y="869"/>
                </a:lnTo>
                <a:lnTo>
                  <a:pt x="364" y="874"/>
                </a:lnTo>
                <a:lnTo>
                  <a:pt x="337" y="887"/>
                </a:lnTo>
                <a:lnTo>
                  <a:pt x="308" y="903"/>
                </a:lnTo>
                <a:lnTo>
                  <a:pt x="283" y="919"/>
                </a:lnTo>
                <a:lnTo>
                  <a:pt x="240" y="948"/>
                </a:lnTo>
                <a:lnTo>
                  <a:pt x="223" y="962"/>
                </a:lnTo>
                <a:lnTo>
                  <a:pt x="223" y="962"/>
                </a:lnTo>
                <a:lnTo>
                  <a:pt x="155" y="979"/>
                </a:lnTo>
                <a:lnTo>
                  <a:pt x="101" y="994"/>
                </a:lnTo>
                <a:lnTo>
                  <a:pt x="78" y="1001"/>
                </a:lnTo>
                <a:lnTo>
                  <a:pt x="61" y="1007"/>
                </a:lnTo>
                <a:lnTo>
                  <a:pt x="61" y="1007"/>
                </a:lnTo>
                <a:lnTo>
                  <a:pt x="54" y="1010"/>
                </a:lnTo>
                <a:lnTo>
                  <a:pt x="50" y="1014"/>
                </a:lnTo>
                <a:lnTo>
                  <a:pt x="46" y="1017"/>
                </a:lnTo>
                <a:lnTo>
                  <a:pt x="43" y="1021"/>
                </a:lnTo>
                <a:lnTo>
                  <a:pt x="42" y="1023"/>
                </a:lnTo>
                <a:lnTo>
                  <a:pt x="41" y="1027"/>
                </a:lnTo>
                <a:lnTo>
                  <a:pt x="41" y="1034"/>
                </a:lnTo>
                <a:lnTo>
                  <a:pt x="43" y="1041"/>
                </a:lnTo>
                <a:lnTo>
                  <a:pt x="46" y="1045"/>
                </a:lnTo>
                <a:lnTo>
                  <a:pt x="50" y="1050"/>
                </a:lnTo>
                <a:lnTo>
                  <a:pt x="50" y="1050"/>
                </a:lnTo>
                <a:lnTo>
                  <a:pt x="46" y="1048"/>
                </a:lnTo>
                <a:lnTo>
                  <a:pt x="38" y="1044"/>
                </a:lnTo>
                <a:lnTo>
                  <a:pt x="34" y="1042"/>
                </a:lnTo>
                <a:lnTo>
                  <a:pt x="27" y="1041"/>
                </a:lnTo>
                <a:lnTo>
                  <a:pt x="23" y="1041"/>
                </a:lnTo>
                <a:lnTo>
                  <a:pt x="18" y="1042"/>
                </a:lnTo>
                <a:lnTo>
                  <a:pt x="18" y="1042"/>
                </a:lnTo>
                <a:lnTo>
                  <a:pt x="4" y="1048"/>
                </a:lnTo>
                <a:lnTo>
                  <a:pt x="2" y="1050"/>
                </a:lnTo>
                <a:lnTo>
                  <a:pt x="0" y="1055"/>
                </a:lnTo>
                <a:lnTo>
                  <a:pt x="0" y="1055"/>
                </a:lnTo>
                <a:lnTo>
                  <a:pt x="2" y="1070"/>
                </a:lnTo>
                <a:lnTo>
                  <a:pt x="4" y="1093"/>
                </a:lnTo>
                <a:lnTo>
                  <a:pt x="7" y="1104"/>
                </a:lnTo>
                <a:lnTo>
                  <a:pt x="10" y="1114"/>
                </a:lnTo>
                <a:lnTo>
                  <a:pt x="13" y="1118"/>
                </a:lnTo>
                <a:lnTo>
                  <a:pt x="15" y="1120"/>
                </a:lnTo>
                <a:lnTo>
                  <a:pt x="18" y="1122"/>
                </a:lnTo>
                <a:lnTo>
                  <a:pt x="20" y="1122"/>
                </a:lnTo>
                <a:lnTo>
                  <a:pt x="20" y="1122"/>
                </a:lnTo>
                <a:lnTo>
                  <a:pt x="26" y="1119"/>
                </a:lnTo>
                <a:lnTo>
                  <a:pt x="32" y="1117"/>
                </a:lnTo>
                <a:lnTo>
                  <a:pt x="43" y="1110"/>
                </a:lnTo>
                <a:lnTo>
                  <a:pt x="52" y="1104"/>
                </a:lnTo>
                <a:lnTo>
                  <a:pt x="58" y="1102"/>
                </a:lnTo>
                <a:lnTo>
                  <a:pt x="58" y="1102"/>
                </a:lnTo>
                <a:lnTo>
                  <a:pt x="63" y="1101"/>
                </a:lnTo>
                <a:lnTo>
                  <a:pt x="67" y="1101"/>
                </a:lnTo>
                <a:lnTo>
                  <a:pt x="72" y="1102"/>
                </a:lnTo>
                <a:lnTo>
                  <a:pt x="72" y="1102"/>
                </a:lnTo>
                <a:lnTo>
                  <a:pt x="73" y="1103"/>
                </a:lnTo>
                <a:lnTo>
                  <a:pt x="74" y="1106"/>
                </a:lnTo>
                <a:lnTo>
                  <a:pt x="79" y="1108"/>
                </a:lnTo>
                <a:lnTo>
                  <a:pt x="86" y="1110"/>
                </a:lnTo>
                <a:lnTo>
                  <a:pt x="86" y="1110"/>
                </a:lnTo>
                <a:lnTo>
                  <a:pt x="92" y="1109"/>
                </a:lnTo>
                <a:lnTo>
                  <a:pt x="102" y="1107"/>
                </a:lnTo>
                <a:lnTo>
                  <a:pt x="131" y="1096"/>
                </a:lnTo>
                <a:lnTo>
                  <a:pt x="161" y="1080"/>
                </a:lnTo>
                <a:lnTo>
                  <a:pt x="192" y="1064"/>
                </a:lnTo>
                <a:lnTo>
                  <a:pt x="192" y="1064"/>
                </a:lnTo>
                <a:lnTo>
                  <a:pt x="216" y="1049"/>
                </a:lnTo>
                <a:lnTo>
                  <a:pt x="235" y="1036"/>
                </a:lnTo>
                <a:lnTo>
                  <a:pt x="252" y="1021"/>
                </a:lnTo>
                <a:lnTo>
                  <a:pt x="252" y="1021"/>
                </a:lnTo>
                <a:lnTo>
                  <a:pt x="250" y="1021"/>
                </a:lnTo>
                <a:lnTo>
                  <a:pt x="246" y="1020"/>
                </a:lnTo>
                <a:lnTo>
                  <a:pt x="246" y="1018"/>
                </a:lnTo>
                <a:lnTo>
                  <a:pt x="247" y="1017"/>
                </a:lnTo>
                <a:lnTo>
                  <a:pt x="252" y="1014"/>
                </a:lnTo>
                <a:lnTo>
                  <a:pt x="261" y="1010"/>
                </a:lnTo>
                <a:lnTo>
                  <a:pt x="261" y="1010"/>
                </a:lnTo>
                <a:lnTo>
                  <a:pt x="299" y="994"/>
                </a:lnTo>
                <a:lnTo>
                  <a:pt x="360" y="971"/>
                </a:lnTo>
                <a:lnTo>
                  <a:pt x="421" y="948"/>
                </a:lnTo>
                <a:lnTo>
                  <a:pt x="445" y="942"/>
                </a:lnTo>
                <a:lnTo>
                  <a:pt x="459" y="939"/>
                </a:lnTo>
                <a:lnTo>
                  <a:pt x="459" y="939"/>
                </a:lnTo>
                <a:lnTo>
                  <a:pt x="483" y="936"/>
                </a:lnTo>
                <a:lnTo>
                  <a:pt x="515" y="931"/>
                </a:lnTo>
                <a:lnTo>
                  <a:pt x="605" y="919"/>
                </a:lnTo>
                <a:lnTo>
                  <a:pt x="605" y="919"/>
                </a:lnTo>
                <a:lnTo>
                  <a:pt x="620" y="915"/>
                </a:lnTo>
                <a:lnTo>
                  <a:pt x="637" y="910"/>
                </a:lnTo>
                <a:lnTo>
                  <a:pt x="657" y="902"/>
                </a:lnTo>
                <a:lnTo>
                  <a:pt x="678" y="893"/>
                </a:lnTo>
                <a:lnTo>
                  <a:pt x="722" y="871"/>
                </a:lnTo>
                <a:lnTo>
                  <a:pt x="767" y="847"/>
                </a:lnTo>
                <a:lnTo>
                  <a:pt x="808" y="822"/>
                </a:lnTo>
                <a:lnTo>
                  <a:pt x="842" y="801"/>
                </a:lnTo>
                <a:lnTo>
                  <a:pt x="873" y="782"/>
                </a:lnTo>
                <a:lnTo>
                  <a:pt x="916" y="773"/>
                </a:lnTo>
                <a:lnTo>
                  <a:pt x="916" y="773"/>
                </a:lnTo>
                <a:lnTo>
                  <a:pt x="917" y="774"/>
                </a:lnTo>
                <a:lnTo>
                  <a:pt x="918" y="774"/>
                </a:lnTo>
                <a:lnTo>
                  <a:pt x="922" y="774"/>
                </a:lnTo>
                <a:lnTo>
                  <a:pt x="926" y="773"/>
                </a:lnTo>
                <a:lnTo>
                  <a:pt x="931" y="771"/>
                </a:lnTo>
                <a:lnTo>
                  <a:pt x="937" y="766"/>
                </a:lnTo>
                <a:lnTo>
                  <a:pt x="944" y="758"/>
                </a:lnTo>
                <a:lnTo>
                  <a:pt x="944" y="758"/>
                </a:lnTo>
                <a:lnTo>
                  <a:pt x="959" y="746"/>
                </a:lnTo>
                <a:lnTo>
                  <a:pt x="968" y="741"/>
                </a:lnTo>
                <a:lnTo>
                  <a:pt x="972" y="739"/>
                </a:lnTo>
                <a:lnTo>
                  <a:pt x="974" y="739"/>
                </a:lnTo>
                <a:lnTo>
                  <a:pt x="974" y="739"/>
                </a:lnTo>
                <a:lnTo>
                  <a:pt x="977" y="745"/>
                </a:lnTo>
                <a:lnTo>
                  <a:pt x="981" y="748"/>
                </a:lnTo>
                <a:lnTo>
                  <a:pt x="982" y="750"/>
                </a:lnTo>
                <a:lnTo>
                  <a:pt x="985" y="750"/>
                </a:lnTo>
                <a:lnTo>
                  <a:pt x="985" y="750"/>
                </a:lnTo>
                <a:lnTo>
                  <a:pt x="988" y="748"/>
                </a:lnTo>
                <a:lnTo>
                  <a:pt x="995" y="745"/>
                </a:lnTo>
                <a:lnTo>
                  <a:pt x="1014" y="734"/>
                </a:lnTo>
                <a:lnTo>
                  <a:pt x="1041" y="715"/>
                </a:lnTo>
                <a:lnTo>
                  <a:pt x="1041" y="715"/>
                </a:lnTo>
                <a:lnTo>
                  <a:pt x="1072" y="705"/>
                </a:lnTo>
                <a:lnTo>
                  <a:pt x="1137" y="685"/>
                </a:lnTo>
                <a:lnTo>
                  <a:pt x="1171" y="674"/>
                </a:lnTo>
                <a:lnTo>
                  <a:pt x="1201" y="665"/>
                </a:lnTo>
                <a:lnTo>
                  <a:pt x="1222" y="660"/>
                </a:lnTo>
                <a:lnTo>
                  <a:pt x="1228" y="660"/>
                </a:lnTo>
                <a:lnTo>
                  <a:pt x="1229" y="661"/>
                </a:lnTo>
                <a:lnTo>
                  <a:pt x="1230" y="661"/>
                </a:lnTo>
                <a:lnTo>
                  <a:pt x="1230" y="661"/>
                </a:lnTo>
                <a:lnTo>
                  <a:pt x="1228" y="671"/>
                </a:lnTo>
                <a:lnTo>
                  <a:pt x="1224" y="690"/>
                </a:lnTo>
                <a:lnTo>
                  <a:pt x="1211" y="742"/>
                </a:lnTo>
                <a:lnTo>
                  <a:pt x="1190" y="822"/>
                </a:lnTo>
                <a:lnTo>
                  <a:pt x="1190" y="822"/>
                </a:lnTo>
                <a:lnTo>
                  <a:pt x="1182" y="848"/>
                </a:lnTo>
                <a:lnTo>
                  <a:pt x="1179" y="861"/>
                </a:lnTo>
                <a:lnTo>
                  <a:pt x="1176" y="867"/>
                </a:lnTo>
                <a:lnTo>
                  <a:pt x="1176" y="867"/>
                </a:lnTo>
                <a:lnTo>
                  <a:pt x="1170" y="872"/>
                </a:lnTo>
                <a:lnTo>
                  <a:pt x="1168" y="876"/>
                </a:lnTo>
                <a:lnTo>
                  <a:pt x="1164" y="881"/>
                </a:lnTo>
                <a:lnTo>
                  <a:pt x="1164" y="881"/>
                </a:lnTo>
                <a:lnTo>
                  <a:pt x="1163" y="891"/>
                </a:lnTo>
                <a:lnTo>
                  <a:pt x="1160" y="904"/>
                </a:lnTo>
                <a:lnTo>
                  <a:pt x="1158" y="920"/>
                </a:lnTo>
                <a:lnTo>
                  <a:pt x="1155" y="929"/>
                </a:lnTo>
                <a:lnTo>
                  <a:pt x="1153" y="939"/>
                </a:lnTo>
                <a:lnTo>
                  <a:pt x="1153" y="939"/>
                </a:lnTo>
                <a:lnTo>
                  <a:pt x="1142" y="964"/>
                </a:lnTo>
                <a:lnTo>
                  <a:pt x="1139" y="973"/>
                </a:lnTo>
                <a:lnTo>
                  <a:pt x="1138" y="982"/>
                </a:lnTo>
                <a:lnTo>
                  <a:pt x="1138" y="982"/>
                </a:lnTo>
                <a:lnTo>
                  <a:pt x="1142" y="1012"/>
                </a:lnTo>
                <a:lnTo>
                  <a:pt x="1142" y="1012"/>
                </a:lnTo>
                <a:lnTo>
                  <a:pt x="1142" y="1025"/>
                </a:lnTo>
                <a:lnTo>
                  <a:pt x="1142" y="1033"/>
                </a:lnTo>
                <a:lnTo>
                  <a:pt x="1142" y="1033"/>
                </a:lnTo>
                <a:lnTo>
                  <a:pt x="1148" y="1045"/>
                </a:lnTo>
                <a:lnTo>
                  <a:pt x="1153" y="1055"/>
                </a:lnTo>
                <a:lnTo>
                  <a:pt x="1153" y="1055"/>
                </a:lnTo>
                <a:lnTo>
                  <a:pt x="1145" y="1068"/>
                </a:lnTo>
                <a:lnTo>
                  <a:pt x="1139" y="1075"/>
                </a:lnTo>
                <a:lnTo>
                  <a:pt x="1136" y="1079"/>
                </a:lnTo>
                <a:lnTo>
                  <a:pt x="1136" y="1079"/>
                </a:lnTo>
                <a:lnTo>
                  <a:pt x="1123" y="1082"/>
                </a:lnTo>
                <a:lnTo>
                  <a:pt x="1112" y="1087"/>
                </a:lnTo>
                <a:lnTo>
                  <a:pt x="1116" y="1096"/>
                </a:lnTo>
                <a:lnTo>
                  <a:pt x="1289" y="1096"/>
                </a:lnTo>
                <a:lnTo>
                  <a:pt x="1289" y="1096"/>
                </a:lnTo>
                <a:lnTo>
                  <a:pt x="1306" y="1097"/>
                </a:lnTo>
                <a:lnTo>
                  <a:pt x="1332" y="1097"/>
                </a:lnTo>
                <a:lnTo>
                  <a:pt x="1346" y="1096"/>
                </a:lnTo>
                <a:lnTo>
                  <a:pt x="1359" y="1093"/>
                </a:lnTo>
                <a:lnTo>
                  <a:pt x="1370" y="1090"/>
                </a:lnTo>
                <a:lnTo>
                  <a:pt x="1374" y="1087"/>
                </a:lnTo>
                <a:lnTo>
                  <a:pt x="1377" y="1085"/>
                </a:lnTo>
                <a:lnTo>
                  <a:pt x="1398" y="1064"/>
                </a:lnTo>
                <a:lnTo>
                  <a:pt x="1398" y="1064"/>
                </a:lnTo>
                <a:lnTo>
                  <a:pt x="1388" y="1058"/>
                </a:lnTo>
                <a:lnTo>
                  <a:pt x="1382" y="1053"/>
                </a:lnTo>
                <a:lnTo>
                  <a:pt x="1381" y="1049"/>
                </a:lnTo>
                <a:lnTo>
                  <a:pt x="1381" y="1047"/>
                </a:lnTo>
                <a:lnTo>
                  <a:pt x="1381" y="1047"/>
                </a:lnTo>
                <a:lnTo>
                  <a:pt x="1384" y="1043"/>
                </a:lnTo>
                <a:lnTo>
                  <a:pt x="1386" y="1039"/>
                </a:lnTo>
                <a:lnTo>
                  <a:pt x="1386" y="1038"/>
                </a:lnTo>
                <a:lnTo>
                  <a:pt x="1386" y="1036"/>
                </a:lnTo>
                <a:lnTo>
                  <a:pt x="1386" y="1033"/>
                </a:lnTo>
                <a:lnTo>
                  <a:pt x="1384" y="1029"/>
                </a:lnTo>
                <a:lnTo>
                  <a:pt x="1384" y="1029"/>
                </a:lnTo>
                <a:lnTo>
                  <a:pt x="1382" y="1027"/>
                </a:lnTo>
                <a:lnTo>
                  <a:pt x="1381" y="1025"/>
                </a:lnTo>
                <a:lnTo>
                  <a:pt x="1380" y="1018"/>
                </a:lnTo>
                <a:lnTo>
                  <a:pt x="1379" y="1017"/>
                </a:lnTo>
                <a:lnTo>
                  <a:pt x="1376" y="1015"/>
                </a:lnTo>
                <a:lnTo>
                  <a:pt x="1373" y="1012"/>
                </a:lnTo>
                <a:lnTo>
                  <a:pt x="1366" y="1010"/>
                </a:lnTo>
                <a:lnTo>
                  <a:pt x="1366" y="1010"/>
                </a:lnTo>
                <a:lnTo>
                  <a:pt x="1352" y="1005"/>
                </a:lnTo>
                <a:lnTo>
                  <a:pt x="1337" y="1000"/>
                </a:lnTo>
                <a:lnTo>
                  <a:pt x="1323" y="993"/>
                </a:lnTo>
                <a:lnTo>
                  <a:pt x="1310" y="984"/>
                </a:lnTo>
                <a:lnTo>
                  <a:pt x="1310" y="984"/>
                </a:lnTo>
                <a:lnTo>
                  <a:pt x="1304" y="978"/>
                </a:lnTo>
                <a:lnTo>
                  <a:pt x="1298" y="971"/>
                </a:lnTo>
                <a:lnTo>
                  <a:pt x="1293" y="961"/>
                </a:lnTo>
                <a:lnTo>
                  <a:pt x="1289" y="951"/>
                </a:lnTo>
                <a:lnTo>
                  <a:pt x="1283" y="935"/>
                </a:lnTo>
                <a:lnTo>
                  <a:pt x="1280" y="928"/>
                </a:lnTo>
                <a:lnTo>
                  <a:pt x="1280" y="928"/>
                </a:lnTo>
                <a:lnTo>
                  <a:pt x="1279" y="909"/>
                </a:lnTo>
                <a:lnTo>
                  <a:pt x="1278" y="887"/>
                </a:lnTo>
                <a:lnTo>
                  <a:pt x="1278" y="887"/>
                </a:lnTo>
                <a:lnTo>
                  <a:pt x="1278" y="869"/>
                </a:lnTo>
                <a:lnTo>
                  <a:pt x="1277" y="860"/>
                </a:lnTo>
                <a:lnTo>
                  <a:pt x="1277" y="858"/>
                </a:lnTo>
                <a:lnTo>
                  <a:pt x="1276" y="856"/>
                </a:lnTo>
                <a:lnTo>
                  <a:pt x="1267" y="850"/>
                </a:lnTo>
                <a:lnTo>
                  <a:pt x="1267" y="850"/>
                </a:lnTo>
                <a:lnTo>
                  <a:pt x="1320" y="739"/>
                </a:lnTo>
                <a:lnTo>
                  <a:pt x="1357" y="661"/>
                </a:lnTo>
                <a:lnTo>
                  <a:pt x="1368" y="636"/>
                </a:lnTo>
                <a:lnTo>
                  <a:pt x="1373" y="624"/>
                </a:lnTo>
                <a:lnTo>
                  <a:pt x="1373" y="624"/>
                </a:lnTo>
                <a:lnTo>
                  <a:pt x="1368" y="593"/>
                </a:lnTo>
                <a:lnTo>
                  <a:pt x="1363" y="570"/>
                </a:lnTo>
                <a:lnTo>
                  <a:pt x="1360" y="563"/>
                </a:lnTo>
                <a:lnTo>
                  <a:pt x="1358" y="558"/>
                </a:lnTo>
                <a:lnTo>
                  <a:pt x="1358" y="558"/>
                </a:lnTo>
                <a:lnTo>
                  <a:pt x="1350" y="553"/>
                </a:lnTo>
                <a:lnTo>
                  <a:pt x="1339" y="547"/>
                </a:lnTo>
                <a:lnTo>
                  <a:pt x="1328" y="541"/>
                </a:lnTo>
                <a:lnTo>
                  <a:pt x="1321" y="539"/>
                </a:lnTo>
                <a:lnTo>
                  <a:pt x="1321" y="539"/>
                </a:lnTo>
                <a:lnTo>
                  <a:pt x="1195" y="532"/>
                </a:lnTo>
                <a:lnTo>
                  <a:pt x="1073" y="528"/>
                </a:lnTo>
                <a:lnTo>
                  <a:pt x="1073" y="528"/>
                </a:lnTo>
                <a:lnTo>
                  <a:pt x="1072" y="520"/>
                </a:lnTo>
                <a:lnTo>
                  <a:pt x="1069" y="501"/>
                </a:lnTo>
                <a:lnTo>
                  <a:pt x="1068" y="487"/>
                </a:lnTo>
                <a:lnTo>
                  <a:pt x="1069" y="469"/>
                </a:lnTo>
                <a:lnTo>
                  <a:pt x="1071" y="448"/>
                </a:lnTo>
                <a:lnTo>
                  <a:pt x="1073" y="424"/>
                </a:lnTo>
                <a:lnTo>
                  <a:pt x="1073" y="424"/>
                </a:lnTo>
                <a:lnTo>
                  <a:pt x="1074" y="412"/>
                </a:lnTo>
                <a:lnTo>
                  <a:pt x="1076" y="397"/>
                </a:lnTo>
                <a:lnTo>
                  <a:pt x="1074" y="369"/>
                </a:lnTo>
                <a:lnTo>
                  <a:pt x="1073" y="340"/>
                </a:lnTo>
                <a:lnTo>
                  <a:pt x="1069" y="312"/>
                </a:lnTo>
                <a:lnTo>
                  <a:pt x="1062" y="265"/>
                </a:lnTo>
                <a:lnTo>
                  <a:pt x="1058" y="245"/>
                </a:lnTo>
                <a:lnTo>
                  <a:pt x="1058" y="245"/>
                </a:lnTo>
                <a:lnTo>
                  <a:pt x="1049" y="232"/>
                </a:lnTo>
                <a:lnTo>
                  <a:pt x="1025" y="207"/>
                </a:lnTo>
                <a:lnTo>
                  <a:pt x="999" y="181"/>
                </a:lnTo>
                <a:lnTo>
                  <a:pt x="990" y="170"/>
                </a:lnTo>
                <a:lnTo>
                  <a:pt x="981" y="164"/>
                </a:lnTo>
                <a:lnTo>
                  <a:pt x="981" y="164"/>
                </a:lnTo>
                <a:lnTo>
                  <a:pt x="968" y="157"/>
                </a:lnTo>
                <a:lnTo>
                  <a:pt x="952" y="150"/>
                </a:lnTo>
                <a:lnTo>
                  <a:pt x="938" y="143"/>
                </a:lnTo>
                <a:lnTo>
                  <a:pt x="931" y="142"/>
                </a:lnTo>
                <a:lnTo>
                  <a:pt x="931" y="142"/>
                </a:lnTo>
                <a:lnTo>
                  <a:pt x="923" y="143"/>
                </a:lnTo>
                <a:lnTo>
                  <a:pt x="920" y="143"/>
                </a:lnTo>
                <a:lnTo>
                  <a:pt x="916" y="142"/>
                </a:lnTo>
                <a:lnTo>
                  <a:pt x="916" y="142"/>
                </a:lnTo>
                <a:lnTo>
                  <a:pt x="891" y="116"/>
                </a:lnTo>
                <a:lnTo>
                  <a:pt x="872" y="96"/>
                </a:lnTo>
                <a:lnTo>
                  <a:pt x="856" y="76"/>
                </a:lnTo>
                <a:lnTo>
                  <a:pt x="856" y="76"/>
                </a:lnTo>
                <a:lnTo>
                  <a:pt x="842" y="57"/>
                </a:lnTo>
                <a:lnTo>
                  <a:pt x="830" y="37"/>
                </a:lnTo>
                <a:lnTo>
                  <a:pt x="818" y="19"/>
                </a:lnTo>
                <a:lnTo>
                  <a:pt x="813" y="13"/>
                </a:lnTo>
                <a:lnTo>
                  <a:pt x="808" y="11"/>
                </a:lnTo>
                <a:lnTo>
                  <a:pt x="808" y="11"/>
                </a:lnTo>
                <a:lnTo>
                  <a:pt x="791" y="3"/>
                </a:lnTo>
                <a:lnTo>
                  <a:pt x="785" y="2"/>
                </a:lnTo>
                <a:lnTo>
                  <a:pt x="779" y="2"/>
                </a:lnTo>
                <a:lnTo>
                  <a:pt x="779" y="2"/>
                </a:lnTo>
                <a:lnTo>
                  <a:pt x="767" y="5"/>
                </a:lnTo>
                <a:lnTo>
                  <a:pt x="767" y="5"/>
                </a:lnTo>
                <a:lnTo>
                  <a:pt x="764" y="5"/>
                </a:lnTo>
                <a:lnTo>
                  <a:pt x="756" y="5"/>
                </a:lnTo>
                <a:lnTo>
                  <a:pt x="756" y="5"/>
                </a:lnTo>
                <a:lnTo>
                  <a:pt x="742" y="7"/>
                </a:lnTo>
                <a:lnTo>
                  <a:pt x="742" y="7"/>
                </a:lnTo>
                <a:close/>
                <a:moveTo>
                  <a:pt x="15" y="1061"/>
                </a:moveTo>
                <a:lnTo>
                  <a:pt x="15" y="1061"/>
                </a:lnTo>
                <a:lnTo>
                  <a:pt x="23" y="1058"/>
                </a:lnTo>
                <a:lnTo>
                  <a:pt x="27" y="1056"/>
                </a:lnTo>
                <a:lnTo>
                  <a:pt x="32" y="1055"/>
                </a:lnTo>
                <a:lnTo>
                  <a:pt x="32" y="1055"/>
                </a:lnTo>
                <a:lnTo>
                  <a:pt x="35" y="1060"/>
                </a:lnTo>
                <a:lnTo>
                  <a:pt x="38" y="1070"/>
                </a:lnTo>
                <a:lnTo>
                  <a:pt x="43" y="1085"/>
                </a:lnTo>
                <a:lnTo>
                  <a:pt x="43" y="1085"/>
                </a:lnTo>
                <a:lnTo>
                  <a:pt x="40" y="1090"/>
                </a:lnTo>
                <a:lnTo>
                  <a:pt x="35" y="1096"/>
                </a:lnTo>
                <a:lnTo>
                  <a:pt x="35" y="1096"/>
                </a:lnTo>
                <a:lnTo>
                  <a:pt x="29" y="1101"/>
                </a:lnTo>
                <a:lnTo>
                  <a:pt x="24" y="1102"/>
                </a:lnTo>
                <a:lnTo>
                  <a:pt x="21" y="1102"/>
                </a:lnTo>
                <a:lnTo>
                  <a:pt x="18" y="1102"/>
                </a:lnTo>
                <a:lnTo>
                  <a:pt x="18" y="1102"/>
                </a:lnTo>
                <a:lnTo>
                  <a:pt x="16" y="1101"/>
                </a:lnTo>
                <a:lnTo>
                  <a:pt x="15" y="1099"/>
                </a:lnTo>
                <a:lnTo>
                  <a:pt x="14" y="1095"/>
                </a:lnTo>
                <a:lnTo>
                  <a:pt x="13" y="1087"/>
                </a:lnTo>
                <a:lnTo>
                  <a:pt x="13" y="1080"/>
                </a:lnTo>
                <a:lnTo>
                  <a:pt x="14" y="1068"/>
                </a:lnTo>
                <a:lnTo>
                  <a:pt x="15" y="1061"/>
                </a:lnTo>
                <a:lnTo>
                  <a:pt x="15" y="1061"/>
                </a:lnTo>
                <a:close/>
                <a:moveTo>
                  <a:pt x="1222" y="1036"/>
                </a:moveTo>
                <a:lnTo>
                  <a:pt x="1222" y="1036"/>
                </a:lnTo>
                <a:lnTo>
                  <a:pt x="1224" y="1033"/>
                </a:lnTo>
                <a:lnTo>
                  <a:pt x="1226" y="1032"/>
                </a:lnTo>
                <a:lnTo>
                  <a:pt x="1230" y="1033"/>
                </a:lnTo>
                <a:lnTo>
                  <a:pt x="1234" y="1034"/>
                </a:lnTo>
                <a:lnTo>
                  <a:pt x="1242" y="1039"/>
                </a:lnTo>
                <a:lnTo>
                  <a:pt x="1250" y="1044"/>
                </a:lnTo>
                <a:lnTo>
                  <a:pt x="1250" y="1044"/>
                </a:lnTo>
                <a:lnTo>
                  <a:pt x="1260" y="1049"/>
                </a:lnTo>
                <a:lnTo>
                  <a:pt x="1271" y="1053"/>
                </a:lnTo>
                <a:lnTo>
                  <a:pt x="1282" y="1055"/>
                </a:lnTo>
                <a:lnTo>
                  <a:pt x="1287" y="1055"/>
                </a:lnTo>
                <a:lnTo>
                  <a:pt x="1287" y="1055"/>
                </a:lnTo>
                <a:lnTo>
                  <a:pt x="1285" y="1059"/>
                </a:lnTo>
                <a:lnTo>
                  <a:pt x="1280" y="1065"/>
                </a:lnTo>
                <a:lnTo>
                  <a:pt x="1276" y="1074"/>
                </a:lnTo>
                <a:lnTo>
                  <a:pt x="1269" y="1079"/>
                </a:lnTo>
                <a:lnTo>
                  <a:pt x="1269" y="1079"/>
                </a:lnTo>
                <a:lnTo>
                  <a:pt x="1265" y="1080"/>
                </a:lnTo>
                <a:lnTo>
                  <a:pt x="1256" y="1080"/>
                </a:lnTo>
                <a:lnTo>
                  <a:pt x="1231" y="1079"/>
                </a:lnTo>
                <a:lnTo>
                  <a:pt x="1198" y="1076"/>
                </a:lnTo>
                <a:lnTo>
                  <a:pt x="1196" y="1061"/>
                </a:lnTo>
                <a:lnTo>
                  <a:pt x="1213" y="1055"/>
                </a:lnTo>
                <a:lnTo>
                  <a:pt x="1213" y="1055"/>
                </a:lnTo>
                <a:lnTo>
                  <a:pt x="1215" y="1054"/>
                </a:lnTo>
                <a:lnTo>
                  <a:pt x="1217" y="1053"/>
                </a:lnTo>
                <a:lnTo>
                  <a:pt x="1218" y="1048"/>
                </a:lnTo>
                <a:lnTo>
                  <a:pt x="1219" y="1043"/>
                </a:lnTo>
                <a:lnTo>
                  <a:pt x="1219" y="1039"/>
                </a:lnTo>
                <a:lnTo>
                  <a:pt x="1222" y="1036"/>
                </a:lnTo>
                <a:lnTo>
                  <a:pt x="1222" y="1036"/>
                </a:lnTo>
                <a:close/>
                <a:moveTo>
                  <a:pt x="1306" y="1059"/>
                </a:moveTo>
                <a:lnTo>
                  <a:pt x="1364" y="1053"/>
                </a:lnTo>
                <a:lnTo>
                  <a:pt x="1366" y="1061"/>
                </a:lnTo>
                <a:lnTo>
                  <a:pt x="1366" y="1061"/>
                </a:lnTo>
                <a:lnTo>
                  <a:pt x="1353" y="1065"/>
                </a:lnTo>
                <a:lnTo>
                  <a:pt x="1336" y="1070"/>
                </a:lnTo>
                <a:lnTo>
                  <a:pt x="1336" y="1070"/>
                </a:lnTo>
                <a:lnTo>
                  <a:pt x="1331" y="1071"/>
                </a:lnTo>
                <a:lnTo>
                  <a:pt x="1323" y="1071"/>
                </a:lnTo>
                <a:lnTo>
                  <a:pt x="1312" y="1070"/>
                </a:lnTo>
                <a:lnTo>
                  <a:pt x="1312" y="1070"/>
                </a:lnTo>
                <a:lnTo>
                  <a:pt x="1311" y="1068"/>
                </a:lnTo>
                <a:lnTo>
                  <a:pt x="1309" y="1064"/>
                </a:lnTo>
                <a:lnTo>
                  <a:pt x="1306" y="1059"/>
                </a:lnTo>
                <a:lnTo>
                  <a:pt x="1306" y="10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6">
            <a:extLst>
              <a:ext uri="{FF2B5EF4-FFF2-40B4-BE49-F238E27FC236}">
                <a16:creationId xmlns:a16="http://schemas.microsoft.com/office/drawing/2014/main" id="{752BCBE8-F370-4ED3-A32D-B8C8C2997AD9}"/>
              </a:ext>
            </a:extLst>
          </p:cNvPr>
          <p:cNvSpPr>
            <a:spLocks noEditPoints="1"/>
          </p:cNvSpPr>
          <p:nvPr/>
        </p:nvSpPr>
        <p:spPr bwMode="auto">
          <a:xfrm>
            <a:off x="2548676" y="815483"/>
            <a:ext cx="1298922" cy="1579479"/>
          </a:xfrm>
          <a:custGeom>
            <a:avLst/>
            <a:gdLst>
              <a:gd name="T0" fmla="*/ 809 w 1338"/>
              <a:gd name="T1" fmla="*/ 25 h 1627"/>
              <a:gd name="T2" fmla="*/ 559 w 1338"/>
              <a:gd name="T3" fmla="*/ 135 h 1627"/>
              <a:gd name="T4" fmla="*/ 371 w 1338"/>
              <a:gd name="T5" fmla="*/ 311 h 1627"/>
              <a:gd name="T6" fmla="*/ 259 w 1338"/>
              <a:gd name="T7" fmla="*/ 522 h 1627"/>
              <a:gd name="T8" fmla="*/ 194 w 1338"/>
              <a:gd name="T9" fmla="*/ 630 h 1627"/>
              <a:gd name="T10" fmla="*/ 63 w 1338"/>
              <a:gd name="T11" fmla="*/ 687 h 1627"/>
              <a:gd name="T12" fmla="*/ 63 w 1338"/>
              <a:gd name="T13" fmla="*/ 751 h 1627"/>
              <a:gd name="T14" fmla="*/ 115 w 1338"/>
              <a:gd name="T15" fmla="*/ 762 h 1627"/>
              <a:gd name="T16" fmla="*/ 182 w 1338"/>
              <a:gd name="T17" fmla="*/ 1190 h 1627"/>
              <a:gd name="T18" fmla="*/ 86 w 1338"/>
              <a:gd name="T19" fmla="*/ 1392 h 1627"/>
              <a:gd name="T20" fmla="*/ 29 w 1338"/>
              <a:gd name="T21" fmla="*/ 1482 h 1627"/>
              <a:gd name="T22" fmla="*/ 8 w 1338"/>
              <a:gd name="T23" fmla="*/ 1564 h 1627"/>
              <a:gd name="T24" fmla="*/ 3 w 1338"/>
              <a:gd name="T25" fmla="*/ 1607 h 1627"/>
              <a:gd name="T26" fmla="*/ 62 w 1338"/>
              <a:gd name="T27" fmla="*/ 1597 h 1627"/>
              <a:gd name="T28" fmla="*/ 90 w 1338"/>
              <a:gd name="T29" fmla="*/ 1577 h 1627"/>
              <a:gd name="T30" fmla="*/ 134 w 1338"/>
              <a:gd name="T31" fmla="*/ 1483 h 1627"/>
              <a:gd name="T32" fmla="*/ 162 w 1338"/>
              <a:gd name="T33" fmla="*/ 1396 h 1627"/>
              <a:gd name="T34" fmla="*/ 313 w 1338"/>
              <a:gd name="T35" fmla="*/ 1153 h 1627"/>
              <a:gd name="T36" fmla="*/ 426 w 1338"/>
              <a:gd name="T37" fmla="*/ 1253 h 1627"/>
              <a:gd name="T38" fmla="*/ 744 w 1338"/>
              <a:gd name="T39" fmla="*/ 1410 h 1627"/>
              <a:gd name="T40" fmla="*/ 782 w 1338"/>
              <a:gd name="T41" fmla="*/ 1461 h 1627"/>
              <a:gd name="T42" fmla="*/ 819 w 1338"/>
              <a:gd name="T43" fmla="*/ 1550 h 1627"/>
              <a:gd name="T44" fmla="*/ 879 w 1338"/>
              <a:gd name="T45" fmla="*/ 1620 h 1627"/>
              <a:gd name="T46" fmla="*/ 905 w 1338"/>
              <a:gd name="T47" fmla="*/ 1606 h 1627"/>
              <a:gd name="T48" fmla="*/ 924 w 1338"/>
              <a:gd name="T49" fmla="*/ 1532 h 1627"/>
              <a:gd name="T50" fmla="*/ 920 w 1338"/>
              <a:gd name="T51" fmla="*/ 1332 h 1627"/>
              <a:gd name="T52" fmla="*/ 904 w 1338"/>
              <a:gd name="T53" fmla="*/ 1352 h 1627"/>
              <a:gd name="T54" fmla="*/ 856 w 1338"/>
              <a:gd name="T55" fmla="*/ 1347 h 1627"/>
              <a:gd name="T56" fmla="*/ 786 w 1338"/>
              <a:gd name="T57" fmla="*/ 1332 h 1627"/>
              <a:gd name="T58" fmla="*/ 716 w 1338"/>
              <a:gd name="T59" fmla="*/ 1330 h 1627"/>
              <a:gd name="T60" fmla="*/ 470 w 1338"/>
              <a:gd name="T61" fmla="*/ 994 h 1627"/>
              <a:gd name="T62" fmla="*/ 560 w 1338"/>
              <a:gd name="T63" fmla="*/ 915 h 1627"/>
              <a:gd name="T64" fmla="*/ 575 w 1338"/>
              <a:gd name="T65" fmla="*/ 817 h 1627"/>
              <a:gd name="T66" fmla="*/ 539 w 1338"/>
              <a:gd name="T67" fmla="*/ 736 h 1627"/>
              <a:gd name="T68" fmla="*/ 978 w 1338"/>
              <a:gd name="T69" fmla="*/ 662 h 1627"/>
              <a:gd name="T70" fmla="*/ 1225 w 1338"/>
              <a:gd name="T71" fmla="*/ 710 h 1627"/>
              <a:gd name="T72" fmla="*/ 1315 w 1338"/>
              <a:gd name="T73" fmla="*/ 704 h 1627"/>
              <a:gd name="T74" fmla="*/ 1322 w 1338"/>
              <a:gd name="T75" fmla="*/ 688 h 1627"/>
              <a:gd name="T76" fmla="*/ 1315 w 1338"/>
              <a:gd name="T77" fmla="*/ 667 h 1627"/>
              <a:gd name="T78" fmla="*/ 1280 w 1338"/>
              <a:gd name="T79" fmla="*/ 656 h 1627"/>
              <a:gd name="T80" fmla="*/ 1285 w 1338"/>
              <a:gd name="T81" fmla="*/ 630 h 1627"/>
              <a:gd name="T82" fmla="*/ 1239 w 1338"/>
              <a:gd name="T83" fmla="*/ 624 h 1627"/>
              <a:gd name="T84" fmla="*/ 1116 w 1338"/>
              <a:gd name="T85" fmla="*/ 636 h 1627"/>
              <a:gd name="T86" fmla="*/ 924 w 1338"/>
              <a:gd name="T87" fmla="*/ 576 h 1627"/>
              <a:gd name="T88" fmla="*/ 701 w 1338"/>
              <a:gd name="T89" fmla="*/ 449 h 1627"/>
              <a:gd name="T90" fmla="*/ 678 w 1338"/>
              <a:gd name="T91" fmla="*/ 375 h 1627"/>
              <a:gd name="T92" fmla="*/ 754 w 1338"/>
              <a:gd name="T93" fmla="*/ 342 h 1627"/>
              <a:gd name="T94" fmla="*/ 797 w 1338"/>
              <a:gd name="T95" fmla="*/ 227 h 1627"/>
              <a:gd name="T96" fmla="*/ 769 w 1338"/>
              <a:gd name="T97" fmla="*/ 184 h 1627"/>
              <a:gd name="T98" fmla="*/ 704 w 1338"/>
              <a:gd name="T99" fmla="*/ 162 h 1627"/>
              <a:gd name="T100" fmla="*/ 653 w 1338"/>
              <a:gd name="T101" fmla="*/ 190 h 1627"/>
              <a:gd name="T102" fmla="*/ 607 w 1338"/>
              <a:gd name="T103" fmla="*/ 209 h 1627"/>
              <a:gd name="T104" fmla="*/ 738 w 1338"/>
              <a:gd name="T105" fmla="*/ 92 h 1627"/>
              <a:gd name="T106" fmla="*/ 927 w 1338"/>
              <a:gd name="T107" fmla="*/ 50 h 1627"/>
              <a:gd name="T108" fmla="*/ 1021 w 1338"/>
              <a:gd name="T109" fmla="*/ 36 h 1627"/>
              <a:gd name="T110" fmla="*/ 1026 w 1338"/>
              <a:gd name="T111" fmla="*/ 12 h 1627"/>
              <a:gd name="T112" fmla="*/ 963 w 1338"/>
              <a:gd name="T113" fmla="*/ 15 h 1627"/>
              <a:gd name="T114" fmla="*/ 875 w 1338"/>
              <a:gd name="T115" fmla="*/ 1396 h 1627"/>
              <a:gd name="T116" fmla="*/ 902 w 1338"/>
              <a:gd name="T117" fmla="*/ 1466 h 1627"/>
              <a:gd name="T118" fmla="*/ 883 w 1338"/>
              <a:gd name="T119" fmla="*/ 1443 h 1627"/>
              <a:gd name="T120" fmla="*/ 46 w 1338"/>
              <a:gd name="T121" fmla="*/ 1564 h 1627"/>
              <a:gd name="T122" fmla="*/ 76 w 1338"/>
              <a:gd name="T123" fmla="*/ 1573 h 16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38" h="1627">
                <a:moveTo>
                  <a:pt x="890" y="0"/>
                </a:moveTo>
                <a:lnTo>
                  <a:pt x="890" y="0"/>
                </a:lnTo>
                <a:lnTo>
                  <a:pt x="879" y="0"/>
                </a:lnTo>
                <a:lnTo>
                  <a:pt x="872" y="1"/>
                </a:lnTo>
                <a:lnTo>
                  <a:pt x="864" y="4"/>
                </a:lnTo>
                <a:lnTo>
                  <a:pt x="850" y="11"/>
                </a:lnTo>
                <a:lnTo>
                  <a:pt x="850" y="11"/>
                </a:lnTo>
                <a:lnTo>
                  <a:pt x="809" y="25"/>
                </a:lnTo>
                <a:lnTo>
                  <a:pt x="739" y="49"/>
                </a:lnTo>
                <a:lnTo>
                  <a:pt x="701" y="62"/>
                </a:lnTo>
                <a:lnTo>
                  <a:pt x="664" y="77"/>
                </a:lnTo>
                <a:lnTo>
                  <a:pt x="631" y="92"/>
                </a:lnTo>
                <a:lnTo>
                  <a:pt x="616" y="98"/>
                </a:lnTo>
                <a:lnTo>
                  <a:pt x="604" y="105"/>
                </a:lnTo>
                <a:lnTo>
                  <a:pt x="604" y="105"/>
                </a:lnTo>
                <a:lnTo>
                  <a:pt x="559" y="135"/>
                </a:lnTo>
                <a:lnTo>
                  <a:pt x="512" y="166"/>
                </a:lnTo>
                <a:lnTo>
                  <a:pt x="474" y="195"/>
                </a:lnTo>
                <a:lnTo>
                  <a:pt x="451" y="213"/>
                </a:lnTo>
                <a:lnTo>
                  <a:pt x="451" y="213"/>
                </a:lnTo>
                <a:lnTo>
                  <a:pt x="434" y="231"/>
                </a:lnTo>
                <a:lnTo>
                  <a:pt x="414" y="257"/>
                </a:lnTo>
                <a:lnTo>
                  <a:pt x="371" y="311"/>
                </a:lnTo>
                <a:lnTo>
                  <a:pt x="371" y="311"/>
                </a:lnTo>
                <a:lnTo>
                  <a:pt x="359" y="327"/>
                </a:lnTo>
                <a:lnTo>
                  <a:pt x="344" y="353"/>
                </a:lnTo>
                <a:lnTo>
                  <a:pt x="327" y="384"/>
                </a:lnTo>
                <a:lnTo>
                  <a:pt x="308" y="417"/>
                </a:lnTo>
                <a:lnTo>
                  <a:pt x="276" y="481"/>
                </a:lnTo>
                <a:lnTo>
                  <a:pt x="265" y="505"/>
                </a:lnTo>
                <a:lnTo>
                  <a:pt x="259" y="522"/>
                </a:lnTo>
                <a:lnTo>
                  <a:pt x="259" y="522"/>
                </a:lnTo>
                <a:lnTo>
                  <a:pt x="248" y="564"/>
                </a:lnTo>
                <a:lnTo>
                  <a:pt x="246" y="573"/>
                </a:lnTo>
                <a:lnTo>
                  <a:pt x="242" y="580"/>
                </a:lnTo>
                <a:lnTo>
                  <a:pt x="238" y="587"/>
                </a:lnTo>
                <a:lnTo>
                  <a:pt x="234" y="594"/>
                </a:lnTo>
                <a:lnTo>
                  <a:pt x="234" y="594"/>
                </a:lnTo>
                <a:lnTo>
                  <a:pt x="218" y="609"/>
                </a:lnTo>
                <a:lnTo>
                  <a:pt x="194" y="630"/>
                </a:lnTo>
                <a:lnTo>
                  <a:pt x="171" y="650"/>
                </a:lnTo>
                <a:lnTo>
                  <a:pt x="161" y="656"/>
                </a:lnTo>
                <a:lnTo>
                  <a:pt x="154" y="659"/>
                </a:lnTo>
                <a:lnTo>
                  <a:pt x="154" y="659"/>
                </a:lnTo>
                <a:lnTo>
                  <a:pt x="100" y="673"/>
                </a:lnTo>
                <a:lnTo>
                  <a:pt x="57" y="684"/>
                </a:lnTo>
                <a:lnTo>
                  <a:pt x="57" y="684"/>
                </a:lnTo>
                <a:lnTo>
                  <a:pt x="63" y="687"/>
                </a:lnTo>
                <a:lnTo>
                  <a:pt x="75" y="692"/>
                </a:lnTo>
                <a:lnTo>
                  <a:pt x="81" y="695"/>
                </a:lnTo>
                <a:lnTo>
                  <a:pt x="86" y="699"/>
                </a:lnTo>
                <a:lnTo>
                  <a:pt x="89" y="703"/>
                </a:lnTo>
                <a:lnTo>
                  <a:pt x="89" y="705"/>
                </a:lnTo>
                <a:lnTo>
                  <a:pt x="89" y="708"/>
                </a:lnTo>
                <a:lnTo>
                  <a:pt x="89" y="708"/>
                </a:lnTo>
                <a:lnTo>
                  <a:pt x="63" y="751"/>
                </a:lnTo>
                <a:lnTo>
                  <a:pt x="63" y="751"/>
                </a:lnTo>
                <a:lnTo>
                  <a:pt x="70" y="751"/>
                </a:lnTo>
                <a:lnTo>
                  <a:pt x="89" y="752"/>
                </a:lnTo>
                <a:lnTo>
                  <a:pt x="97" y="754"/>
                </a:lnTo>
                <a:lnTo>
                  <a:pt x="106" y="756"/>
                </a:lnTo>
                <a:lnTo>
                  <a:pt x="112" y="758"/>
                </a:lnTo>
                <a:lnTo>
                  <a:pt x="113" y="760"/>
                </a:lnTo>
                <a:lnTo>
                  <a:pt x="115" y="762"/>
                </a:lnTo>
                <a:lnTo>
                  <a:pt x="115" y="798"/>
                </a:lnTo>
                <a:lnTo>
                  <a:pt x="160" y="813"/>
                </a:lnTo>
                <a:lnTo>
                  <a:pt x="211" y="876"/>
                </a:lnTo>
                <a:lnTo>
                  <a:pt x="251" y="871"/>
                </a:lnTo>
                <a:lnTo>
                  <a:pt x="263" y="1030"/>
                </a:lnTo>
                <a:lnTo>
                  <a:pt x="263" y="1030"/>
                </a:lnTo>
                <a:lnTo>
                  <a:pt x="215" y="1125"/>
                </a:lnTo>
                <a:lnTo>
                  <a:pt x="182" y="1190"/>
                </a:lnTo>
                <a:lnTo>
                  <a:pt x="166" y="1222"/>
                </a:lnTo>
                <a:lnTo>
                  <a:pt x="166" y="1222"/>
                </a:lnTo>
                <a:lnTo>
                  <a:pt x="161" y="1230"/>
                </a:lnTo>
                <a:lnTo>
                  <a:pt x="153" y="1249"/>
                </a:lnTo>
                <a:lnTo>
                  <a:pt x="127" y="1305"/>
                </a:lnTo>
                <a:lnTo>
                  <a:pt x="89" y="1390"/>
                </a:lnTo>
                <a:lnTo>
                  <a:pt x="89" y="1390"/>
                </a:lnTo>
                <a:lnTo>
                  <a:pt x="86" y="1392"/>
                </a:lnTo>
                <a:lnTo>
                  <a:pt x="81" y="1394"/>
                </a:lnTo>
                <a:lnTo>
                  <a:pt x="75" y="1399"/>
                </a:lnTo>
                <a:lnTo>
                  <a:pt x="65" y="1410"/>
                </a:lnTo>
                <a:lnTo>
                  <a:pt x="65" y="1410"/>
                </a:lnTo>
                <a:lnTo>
                  <a:pt x="61" y="1418"/>
                </a:lnTo>
                <a:lnTo>
                  <a:pt x="54" y="1427"/>
                </a:lnTo>
                <a:lnTo>
                  <a:pt x="45" y="1445"/>
                </a:lnTo>
                <a:lnTo>
                  <a:pt x="29" y="1482"/>
                </a:lnTo>
                <a:lnTo>
                  <a:pt x="29" y="1482"/>
                </a:lnTo>
                <a:lnTo>
                  <a:pt x="25" y="1491"/>
                </a:lnTo>
                <a:lnTo>
                  <a:pt x="21" y="1500"/>
                </a:lnTo>
                <a:lnTo>
                  <a:pt x="15" y="1524"/>
                </a:lnTo>
                <a:lnTo>
                  <a:pt x="11" y="1545"/>
                </a:lnTo>
                <a:lnTo>
                  <a:pt x="9" y="1558"/>
                </a:lnTo>
                <a:lnTo>
                  <a:pt x="9" y="1558"/>
                </a:lnTo>
                <a:lnTo>
                  <a:pt x="8" y="1564"/>
                </a:lnTo>
                <a:lnTo>
                  <a:pt x="8" y="1570"/>
                </a:lnTo>
                <a:lnTo>
                  <a:pt x="8" y="1575"/>
                </a:lnTo>
                <a:lnTo>
                  <a:pt x="5" y="1584"/>
                </a:lnTo>
                <a:lnTo>
                  <a:pt x="5" y="1584"/>
                </a:lnTo>
                <a:lnTo>
                  <a:pt x="0" y="1601"/>
                </a:lnTo>
                <a:lnTo>
                  <a:pt x="0" y="1606"/>
                </a:lnTo>
                <a:lnTo>
                  <a:pt x="2" y="1607"/>
                </a:lnTo>
                <a:lnTo>
                  <a:pt x="3" y="1607"/>
                </a:lnTo>
                <a:lnTo>
                  <a:pt x="3" y="1607"/>
                </a:lnTo>
                <a:lnTo>
                  <a:pt x="7" y="1608"/>
                </a:lnTo>
                <a:lnTo>
                  <a:pt x="10" y="1608"/>
                </a:lnTo>
                <a:lnTo>
                  <a:pt x="20" y="1608"/>
                </a:lnTo>
                <a:lnTo>
                  <a:pt x="40" y="1605"/>
                </a:lnTo>
                <a:lnTo>
                  <a:pt x="40" y="1605"/>
                </a:lnTo>
                <a:lnTo>
                  <a:pt x="52" y="1601"/>
                </a:lnTo>
                <a:lnTo>
                  <a:pt x="62" y="1597"/>
                </a:lnTo>
                <a:lnTo>
                  <a:pt x="76" y="1591"/>
                </a:lnTo>
                <a:lnTo>
                  <a:pt x="84" y="1585"/>
                </a:lnTo>
                <a:lnTo>
                  <a:pt x="85" y="1583"/>
                </a:lnTo>
                <a:lnTo>
                  <a:pt x="85" y="1581"/>
                </a:lnTo>
                <a:lnTo>
                  <a:pt x="85" y="1581"/>
                </a:lnTo>
                <a:lnTo>
                  <a:pt x="85" y="1580"/>
                </a:lnTo>
                <a:lnTo>
                  <a:pt x="86" y="1579"/>
                </a:lnTo>
                <a:lnTo>
                  <a:pt x="90" y="1577"/>
                </a:lnTo>
                <a:lnTo>
                  <a:pt x="94" y="1573"/>
                </a:lnTo>
                <a:lnTo>
                  <a:pt x="97" y="1570"/>
                </a:lnTo>
                <a:lnTo>
                  <a:pt x="97" y="1570"/>
                </a:lnTo>
                <a:lnTo>
                  <a:pt x="105" y="1556"/>
                </a:lnTo>
                <a:lnTo>
                  <a:pt x="110" y="1546"/>
                </a:lnTo>
                <a:lnTo>
                  <a:pt x="115" y="1536"/>
                </a:lnTo>
                <a:lnTo>
                  <a:pt x="115" y="1536"/>
                </a:lnTo>
                <a:lnTo>
                  <a:pt x="134" y="1483"/>
                </a:lnTo>
                <a:lnTo>
                  <a:pt x="148" y="1450"/>
                </a:lnTo>
                <a:lnTo>
                  <a:pt x="151" y="1435"/>
                </a:lnTo>
                <a:lnTo>
                  <a:pt x="154" y="1424"/>
                </a:lnTo>
                <a:lnTo>
                  <a:pt x="154" y="1424"/>
                </a:lnTo>
                <a:lnTo>
                  <a:pt x="155" y="1413"/>
                </a:lnTo>
                <a:lnTo>
                  <a:pt x="155" y="1408"/>
                </a:lnTo>
                <a:lnTo>
                  <a:pt x="156" y="1405"/>
                </a:lnTo>
                <a:lnTo>
                  <a:pt x="162" y="1396"/>
                </a:lnTo>
                <a:lnTo>
                  <a:pt x="162" y="1396"/>
                </a:lnTo>
                <a:lnTo>
                  <a:pt x="210" y="1332"/>
                </a:lnTo>
                <a:lnTo>
                  <a:pt x="226" y="1309"/>
                </a:lnTo>
                <a:lnTo>
                  <a:pt x="242" y="1284"/>
                </a:lnTo>
                <a:lnTo>
                  <a:pt x="258" y="1260"/>
                </a:lnTo>
                <a:lnTo>
                  <a:pt x="272" y="1235"/>
                </a:lnTo>
                <a:lnTo>
                  <a:pt x="272" y="1235"/>
                </a:lnTo>
                <a:lnTo>
                  <a:pt x="313" y="1153"/>
                </a:lnTo>
                <a:lnTo>
                  <a:pt x="330" y="1116"/>
                </a:lnTo>
                <a:lnTo>
                  <a:pt x="330" y="1116"/>
                </a:lnTo>
                <a:lnTo>
                  <a:pt x="367" y="1174"/>
                </a:lnTo>
                <a:lnTo>
                  <a:pt x="397" y="1217"/>
                </a:lnTo>
                <a:lnTo>
                  <a:pt x="408" y="1234"/>
                </a:lnTo>
                <a:lnTo>
                  <a:pt x="416" y="1244"/>
                </a:lnTo>
                <a:lnTo>
                  <a:pt x="416" y="1244"/>
                </a:lnTo>
                <a:lnTo>
                  <a:pt x="426" y="1253"/>
                </a:lnTo>
                <a:lnTo>
                  <a:pt x="442" y="1264"/>
                </a:lnTo>
                <a:lnTo>
                  <a:pt x="484" y="1291"/>
                </a:lnTo>
                <a:lnTo>
                  <a:pt x="545" y="1327"/>
                </a:lnTo>
                <a:lnTo>
                  <a:pt x="545" y="1327"/>
                </a:lnTo>
                <a:lnTo>
                  <a:pt x="578" y="1342"/>
                </a:lnTo>
                <a:lnTo>
                  <a:pt x="647" y="1370"/>
                </a:lnTo>
                <a:lnTo>
                  <a:pt x="744" y="1410"/>
                </a:lnTo>
                <a:lnTo>
                  <a:pt x="744" y="1410"/>
                </a:lnTo>
                <a:lnTo>
                  <a:pt x="747" y="1419"/>
                </a:lnTo>
                <a:lnTo>
                  <a:pt x="749" y="1429"/>
                </a:lnTo>
                <a:lnTo>
                  <a:pt x="753" y="1439"/>
                </a:lnTo>
                <a:lnTo>
                  <a:pt x="753" y="1439"/>
                </a:lnTo>
                <a:lnTo>
                  <a:pt x="756" y="1443"/>
                </a:lnTo>
                <a:lnTo>
                  <a:pt x="762" y="1448"/>
                </a:lnTo>
                <a:lnTo>
                  <a:pt x="776" y="1456"/>
                </a:lnTo>
                <a:lnTo>
                  <a:pt x="782" y="1461"/>
                </a:lnTo>
                <a:lnTo>
                  <a:pt x="788" y="1466"/>
                </a:lnTo>
                <a:lnTo>
                  <a:pt x="793" y="1473"/>
                </a:lnTo>
                <a:lnTo>
                  <a:pt x="796" y="1482"/>
                </a:lnTo>
                <a:lnTo>
                  <a:pt x="796" y="1482"/>
                </a:lnTo>
                <a:lnTo>
                  <a:pt x="798" y="1493"/>
                </a:lnTo>
                <a:lnTo>
                  <a:pt x="803" y="1510"/>
                </a:lnTo>
                <a:lnTo>
                  <a:pt x="810" y="1529"/>
                </a:lnTo>
                <a:lnTo>
                  <a:pt x="819" y="1550"/>
                </a:lnTo>
                <a:lnTo>
                  <a:pt x="829" y="1569"/>
                </a:lnTo>
                <a:lnTo>
                  <a:pt x="839" y="1588"/>
                </a:lnTo>
                <a:lnTo>
                  <a:pt x="845" y="1595"/>
                </a:lnTo>
                <a:lnTo>
                  <a:pt x="850" y="1601"/>
                </a:lnTo>
                <a:lnTo>
                  <a:pt x="856" y="1606"/>
                </a:lnTo>
                <a:lnTo>
                  <a:pt x="862" y="1610"/>
                </a:lnTo>
                <a:lnTo>
                  <a:pt x="862" y="1610"/>
                </a:lnTo>
                <a:lnTo>
                  <a:pt x="879" y="1620"/>
                </a:lnTo>
                <a:lnTo>
                  <a:pt x="889" y="1626"/>
                </a:lnTo>
                <a:lnTo>
                  <a:pt x="893" y="1627"/>
                </a:lnTo>
                <a:lnTo>
                  <a:pt x="895" y="1627"/>
                </a:lnTo>
                <a:lnTo>
                  <a:pt x="896" y="1627"/>
                </a:lnTo>
                <a:lnTo>
                  <a:pt x="899" y="1624"/>
                </a:lnTo>
                <a:lnTo>
                  <a:pt x="899" y="1624"/>
                </a:lnTo>
                <a:lnTo>
                  <a:pt x="901" y="1616"/>
                </a:lnTo>
                <a:lnTo>
                  <a:pt x="905" y="1606"/>
                </a:lnTo>
                <a:lnTo>
                  <a:pt x="907" y="1593"/>
                </a:lnTo>
                <a:lnTo>
                  <a:pt x="907" y="1593"/>
                </a:lnTo>
                <a:lnTo>
                  <a:pt x="909" y="1593"/>
                </a:lnTo>
                <a:lnTo>
                  <a:pt x="911" y="1591"/>
                </a:lnTo>
                <a:lnTo>
                  <a:pt x="915" y="1586"/>
                </a:lnTo>
                <a:lnTo>
                  <a:pt x="918" y="1575"/>
                </a:lnTo>
                <a:lnTo>
                  <a:pt x="918" y="1575"/>
                </a:lnTo>
                <a:lnTo>
                  <a:pt x="924" y="1532"/>
                </a:lnTo>
                <a:lnTo>
                  <a:pt x="934" y="1456"/>
                </a:lnTo>
                <a:lnTo>
                  <a:pt x="938" y="1416"/>
                </a:lnTo>
                <a:lnTo>
                  <a:pt x="940" y="1381"/>
                </a:lnTo>
                <a:lnTo>
                  <a:pt x="940" y="1356"/>
                </a:lnTo>
                <a:lnTo>
                  <a:pt x="940" y="1348"/>
                </a:lnTo>
                <a:lnTo>
                  <a:pt x="938" y="1345"/>
                </a:lnTo>
                <a:lnTo>
                  <a:pt x="938" y="1345"/>
                </a:lnTo>
                <a:lnTo>
                  <a:pt x="920" y="1332"/>
                </a:lnTo>
                <a:lnTo>
                  <a:pt x="911" y="1329"/>
                </a:lnTo>
                <a:lnTo>
                  <a:pt x="909" y="1329"/>
                </a:lnTo>
                <a:lnTo>
                  <a:pt x="907" y="1330"/>
                </a:lnTo>
                <a:lnTo>
                  <a:pt x="907" y="1330"/>
                </a:lnTo>
                <a:lnTo>
                  <a:pt x="906" y="1336"/>
                </a:lnTo>
                <a:lnTo>
                  <a:pt x="906" y="1342"/>
                </a:lnTo>
                <a:lnTo>
                  <a:pt x="905" y="1350"/>
                </a:lnTo>
                <a:lnTo>
                  <a:pt x="904" y="1352"/>
                </a:lnTo>
                <a:lnTo>
                  <a:pt x="901" y="1353"/>
                </a:lnTo>
                <a:lnTo>
                  <a:pt x="901" y="1353"/>
                </a:lnTo>
                <a:lnTo>
                  <a:pt x="891" y="1354"/>
                </a:lnTo>
                <a:lnTo>
                  <a:pt x="878" y="1353"/>
                </a:lnTo>
                <a:lnTo>
                  <a:pt x="866" y="1352"/>
                </a:lnTo>
                <a:lnTo>
                  <a:pt x="858" y="1351"/>
                </a:lnTo>
                <a:lnTo>
                  <a:pt x="858" y="1351"/>
                </a:lnTo>
                <a:lnTo>
                  <a:pt x="856" y="1347"/>
                </a:lnTo>
                <a:lnTo>
                  <a:pt x="852" y="1343"/>
                </a:lnTo>
                <a:lnTo>
                  <a:pt x="846" y="1338"/>
                </a:lnTo>
                <a:lnTo>
                  <a:pt x="841" y="1337"/>
                </a:lnTo>
                <a:lnTo>
                  <a:pt x="836" y="1336"/>
                </a:lnTo>
                <a:lnTo>
                  <a:pt x="836" y="1336"/>
                </a:lnTo>
                <a:lnTo>
                  <a:pt x="821" y="1334"/>
                </a:lnTo>
                <a:lnTo>
                  <a:pt x="804" y="1332"/>
                </a:lnTo>
                <a:lnTo>
                  <a:pt x="786" y="1332"/>
                </a:lnTo>
                <a:lnTo>
                  <a:pt x="770" y="1334"/>
                </a:lnTo>
                <a:lnTo>
                  <a:pt x="770" y="1334"/>
                </a:lnTo>
                <a:lnTo>
                  <a:pt x="754" y="1334"/>
                </a:lnTo>
                <a:lnTo>
                  <a:pt x="738" y="1334"/>
                </a:lnTo>
                <a:lnTo>
                  <a:pt x="724" y="1332"/>
                </a:lnTo>
                <a:lnTo>
                  <a:pt x="720" y="1331"/>
                </a:lnTo>
                <a:lnTo>
                  <a:pt x="716" y="1330"/>
                </a:lnTo>
                <a:lnTo>
                  <a:pt x="716" y="1330"/>
                </a:lnTo>
                <a:lnTo>
                  <a:pt x="600" y="1255"/>
                </a:lnTo>
                <a:lnTo>
                  <a:pt x="488" y="1181"/>
                </a:lnTo>
                <a:lnTo>
                  <a:pt x="488" y="1181"/>
                </a:lnTo>
                <a:lnTo>
                  <a:pt x="486" y="1173"/>
                </a:lnTo>
                <a:lnTo>
                  <a:pt x="484" y="1151"/>
                </a:lnTo>
                <a:lnTo>
                  <a:pt x="478" y="1087"/>
                </a:lnTo>
                <a:lnTo>
                  <a:pt x="470" y="994"/>
                </a:lnTo>
                <a:lnTo>
                  <a:pt x="470" y="994"/>
                </a:lnTo>
                <a:lnTo>
                  <a:pt x="491" y="972"/>
                </a:lnTo>
                <a:lnTo>
                  <a:pt x="508" y="957"/>
                </a:lnTo>
                <a:lnTo>
                  <a:pt x="516" y="951"/>
                </a:lnTo>
                <a:lnTo>
                  <a:pt x="522" y="947"/>
                </a:lnTo>
                <a:lnTo>
                  <a:pt x="522" y="947"/>
                </a:lnTo>
                <a:lnTo>
                  <a:pt x="528" y="943"/>
                </a:lnTo>
                <a:lnTo>
                  <a:pt x="538" y="936"/>
                </a:lnTo>
                <a:lnTo>
                  <a:pt x="560" y="915"/>
                </a:lnTo>
                <a:lnTo>
                  <a:pt x="587" y="884"/>
                </a:lnTo>
                <a:lnTo>
                  <a:pt x="587" y="884"/>
                </a:lnTo>
                <a:lnTo>
                  <a:pt x="576" y="870"/>
                </a:lnTo>
                <a:lnTo>
                  <a:pt x="569" y="857"/>
                </a:lnTo>
                <a:lnTo>
                  <a:pt x="565" y="850"/>
                </a:lnTo>
                <a:lnTo>
                  <a:pt x="565" y="850"/>
                </a:lnTo>
                <a:lnTo>
                  <a:pt x="569" y="839"/>
                </a:lnTo>
                <a:lnTo>
                  <a:pt x="575" y="817"/>
                </a:lnTo>
                <a:lnTo>
                  <a:pt x="577" y="805"/>
                </a:lnTo>
                <a:lnTo>
                  <a:pt x="580" y="794"/>
                </a:lnTo>
                <a:lnTo>
                  <a:pt x="581" y="785"/>
                </a:lnTo>
                <a:lnTo>
                  <a:pt x="580" y="781"/>
                </a:lnTo>
                <a:lnTo>
                  <a:pt x="578" y="779"/>
                </a:lnTo>
                <a:lnTo>
                  <a:pt x="578" y="779"/>
                </a:lnTo>
                <a:lnTo>
                  <a:pt x="556" y="754"/>
                </a:lnTo>
                <a:lnTo>
                  <a:pt x="539" y="736"/>
                </a:lnTo>
                <a:lnTo>
                  <a:pt x="531" y="605"/>
                </a:lnTo>
                <a:lnTo>
                  <a:pt x="645" y="527"/>
                </a:lnTo>
                <a:lnTo>
                  <a:pt x="645" y="527"/>
                </a:lnTo>
                <a:lnTo>
                  <a:pt x="810" y="595"/>
                </a:lnTo>
                <a:lnTo>
                  <a:pt x="924" y="641"/>
                </a:lnTo>
                <a:lnTo>
                  <a:pt x="963" y="656"/>
                </a:lnTo>
                <a:lnTo>
                  <a:pt x="978" y="662"/>
                </a:lnTo>
                <a:lnTo>
                  <a:pt x="978" y="662"/>
                </a:lnTo>
                <a:lnTo>
                  <a:pt x="1012" y="667"/>
                </a:lnTo>
                <a:lnTo>
                  <a:pt x="1080" y="678"/>
                </a:lnTo>
                <a:lnTo>
                  <a:pt x="1181" y="697"/>
                </a:lnTo>
                <a:lnTo>
                  <a:pt x="1181" y="697"/>
                </a:lnTo>
                <a:lnTo>
                  <a:pt x="1186" y="699"/>
                </a:lnTo>
                <a:lnTo>
                  <a:pt x="1202" y="705"/>
                </a:lnTo>
                <a:lnTo>
                  <a:pt x="1213" y="708"/>
                </a:lnTo>
                <a:lnTo>
                  <a:pt x="1225" y="710"/>
                </a:lnTo>
                <a:lnTo>
                  <a:pt x="1237" y="713"/>
                </a:lnTo>
                <a:lnTo>
                  <a:pt x="1252" y="714"/>
                </a:lnTo>
                <a:lnTo>
                  <a:pt x="1252" y="714"/>
                </a:lnTo>
                <a:lnTo>
                  <a:pt x="1267" y="713"/>
                </a:lnTo>
                <a:lnTo>
                  <a:pt x="1280" y="711"/>
                </a:lnTo>
                <a:lnTo>
                  <a:pt x="1294" y="710"/>
                </a:lnTo>
                <a:lnTo>
                  <a:pt x="1306" y="708"/>
                </a:lnTo>
                <a:lnTo>
                  <a:pt x="1315" y="704"/>
                </a:lnTo>
                <a:lnTo>
                  <a:pt x="1322" y="700"/>
                </a:lnTo>
                <a:lnTo>
                  <a:pt x="1323" y="699"/>
                </a:lnTo>
                <a:lnTo>
                  <a:pt x="1325" y="697"/>
                </a:lnTo>
                <a:lnTo>
                  <a:pt x="1325" y="695"/>
                </a:lnTo>
                <a:lnTo>
                  <a:pt x="1323" y="693"/>
                </a:lnTo>
                <a:lnTo>
                  <a:pt x="1323" y="693"/>
                </a:lnTo>
                <a:lnTo>
                  <a:pt x="1321" y="690"/>
                </a:lnTo>
                <a:lnTo>
                  <a:pt x="1322" y="688"/>
                </a:lnTo>
                <a:lnTo>
                  <a:pt x="1326" y="687"/>
                </a:lnTo>
                <a:lnTo>
                  <a:pt x="1329" y="686"/>
                </a:lnTo>
                <a:lnTo>
                  <a:pt x="1337" y="684"/>
                </a:lnTo>
                <a:lnTo>
                  <a:pt x="1338" y="683"/>
                </a:lnTo>
                <a:lnTo>
                  <a:pt x="1338" y="682"/>
                </a:lnTo>
                <a:lnTo>
                  <a:pt x="1338" y="682"/>
                </a:lnTo>
                <a:lnTo>
                  <a:pt x="1315" y="667"/>
                </a:lnTo>
                <a:lnTo>
                  <a:pt x="1315" y="667"/>
                </a:lnTo>
                <a:lnTo>
                  <a:pt x="1315" y="667"/>
                </a:lnTo>
                <a:lnTo>
                  <a:pt x="1315" y="665"/>
                </a:lnTo>
                <a:lnTo>
                  <a:pt x="1314" y="661"/>
                </a:lnTo>
                <a:lnTo>
                  <a:pt x="1306" y="659"/>
                </a:lnTo>
                <a:lnTo>
                  <a:pt x="1306" y="659"/>
                </a:lnTo>
                <a:lnTo>
                  <a:pt x="1298" y="657"/>
                </a:lnTo>
                <a:lnTo>
                  <a:pt x="1289" y="657"/>
                </a:lnTo>
                <a:lnTo>
                  <a:pt x="1280" y="656"/>
                </a:lnTo>
                <a:lnTo>
                  <a:pt x="1272" y="654"/>
                </a:lnTo>
                <a:lnTo>
                  <a:pt x="1272" y="654"/>
                </a:lnTo>
                <a:lnTo>
                  <a:pt x="1256" y="648"/>
                </a:lnTo>
                <a:lnTo>
                  <a:pt x="1250" y="645"/>
                </a:lnTo>
                <a:lnTo>
                  <a:pt x="1250" y="645"/>
                </a:lnTo>
                <a:lnTo>
                  <a:pt x="1258" y="641"/>
                </a:lnTo>
                <a:lnTo>
                  <a:pt x="1278" y="634"/>
                </a:lnTo>
                <a:lnTo>
                  <a:pt x="1285" y="630"/>
                </a:lnTo>
                <a:lnTo>
                  <a:pt x="1291" y="627"/>
                </a:lnTo>
                <a:lnTo>
                  <a:pt x="1293" y="624"/>
                </a:lnTo>
                <a:lnTo>
                  <a:pt x="1293" y="623"/>
                </a:lnTo>
                <a:lnTo>
                  <a:pt x="1290" y="623"/>
                </a:lnTo>
                <a:lnTo>
                  <a:pt x="1287" y="622"/>
                </a:lnTo>
                <a:lnTo>
                  <a:pt x="1287" y="622"/>
                </a:lnTo>
                <a:lnTo>
                  <a:pt x="1263" y="622"/>
                </a:lnTo>
                <a:lnTo>
                  <a:pt x="1239" y="624"/>
                </a:lnTo>
                <a:lnTo>
                  <a:pt x="1209" y="628"/>
                </a:lnTo>
                <a:lnTo>
                  <a:pt x="1209" y="628"/>
                </a:lnTo>
                <a:lnTo>
                  <a:pt x="1193" y="632"/>
                </a:lnTo>
                <a:lnTo>
                  <a:pt x="1179" y="634"/>
                </a:lnTo>
                <a:lnTo>
                  <a:pt x="1161" y="636"/>
                </a:lnTo>
                <a:lnTo>
                  <a:pt x="1161" y="636"/>
                </a:lnTo>
                <a:lnTo>
                  <a:pt x="1140" y="636"/>
                </a:lnTo>
                <a:lnTo>
                  <a:pt x="1116" y="636"/>
                </a:lnTo>
                <a:lnTo>
                  <a:pt x="1094" y="635"/>
                </a:lnTo>
                <a:lnTo>
                  <a:pt x="1086" y="635"/>
                </a:lnTo>
                <a:lnTo>
                  <a:pt x="1080" y="633"/>
                </a:lnTo>
                <a:lnTo>
                  <a:pt x="1080" y="633"/>
                </a:lnTo>
                <a:lnTo>
                  <a:pt x="1055" y="623"/>
                </a:lnTo>
                <a:lnTo>
                  <a:pt x="1003" y="605"/>
                </a:lnTo>
                <a:lnTo>
                  <a:pt x="951" y="586"/>
                </a:lnTo>
                <a:lnTo>
                  <a:pt x="924" y="576"/>
                </a:lnTo>
                <a:lnTo>
                  <a:pt x="924" y="576"/>
                </a:lnTo>
                <a:lnTo>
                  <a:pt x="759" y="484"/>
                </a:lnTo>
                <a:lnTo>
                  <a:pt x="759" y="484"/>
                </a:lnTo>
                <a:lnTo>
                  <a:pt x="735" y="473"/>
                </a:lnTo>
                <a:lnTo>
                  <a:pt x="721" y="463"/>
                </a:lnTo>
                <a:lnTo>
                  <a:pt x="710" y="456"/>
                </a:lnTo>
                <a:lnTo>
                  <a:pt x="710" y="456"/>
                </a:lnTo>
                <a:lnTo>
                  <a:pt x="701" y="449"/>
                </a:lnTo>
                <a:lnTo>
                  <a:pt x="690" y="441"/>
                </a:lnTo>
                <a:lnTo>
                  <a:pt x="680" y="435"/>
                </a:lnTo>
                <a:lnTo>
                  <a:pt x="675" y="430"/>
                </a:lnTo>
                <a:lnTo>
                  <a:pt x="675" y="430"/>
                </a:lnTo>
                <a:lnTo>
                  <a:pt x="656" y="400"/>
                </a:lnTo>
                <a:lnTo>
                  <a:pt x="668" y="376"/>
                </a:lnTo>
                <a:lnTo>
                  <a:pt x="668" y="376"/>
                </a:lnTo>
                <a:lnTo>
                  <a:pt x="678" y="375"/>
                </a:lnTo>
                <a:lnTo>
                  <a:pt x="701" y="371"/>
                </a:lnTo>
                <a:lnTo>
                  <a:pt x="715" y="369"/>
                </a:lnTo>
                <a:lnTo>
                  <a:pt x="728" y="365"/>
                </a:lnTo>
                <a:lnTo>
                  <a:pt x="738" y="362"/>
                </a:lnTo>
                <a:lnTo>
                  <a:pt x="742" y="359"/>
                </a:lnTo>
                <a:lnTo>
                  <a:pt x="744" y="357"/>
                </a:lnTo>
                <a:lnTo>
                  <a:pt x="744" y="357"/>
                </a:lnTo>
                <a:lnTo>
                  <a:pt x="754" y="342"/>
                </a:lnTo>
                <a:lnTo>
                  <a:pt x="762" y="324"/>
                </a:lnTo>
                <a:lnTo>
                  <a:pt x="774" y="303"/>
                </a:lnTo>
                <a:lnTo>
                  <a:pt x="804" y="271"/>
                </a:lnTo>
                <a:lnTo>
                  <a:pt x="804" y="271"/>
                </a:lnTo>
                <a:lnTo>
                  <a:pt x="802" y="255"/>
                </a:lnTo>
                <a:lnTo>
                  <a:pt x="798" y="234"/>
                </a:lnTo>
                <a:lnTo>
                  <a:pt x="798" y="234"/>
                </a:lnTo>
                <a:lnTo>
                  <a:pt x="797" y="227"/>
                </a:lnTo>
                <a:lnTo>
                  <a:pt x="794" y="218"/>
                </a:lnTo>
                <a:lnTo>
                  <a:pt x="787" y="200"/>
                </a:lnTo>
                <a:lnTo>
                  <a:pt x="787" y="200"/>
                </a:lnTo>
                <a:lnTo>
                  <a:pt x="786" y="195"/>
                </a:lnTo>
                <a:lnTo>
                  <a:pt x="783" y="192"/>
                </a:lnTo>
                <a:lnTo>
                  <a:pt x="781" y="190"/>
                </a:lnTo>
                <a:lnTo>
                  <a:pt x="777" y="187"/>
                </a:lnTo>
                <a:lnTo>
                  <a:pt x="769" y="184"/>
                </a:lnTo>
                <a:lnTo>
                  <a:pt x="756" y="179"/>
                </a:lnTo>
                <a:lnTo>
                  <a:pt x="756" y="179"/>
                </a:lnTo>
                <a:lnTo>
                  <a:pt x="744" y="175"/>
                </a:lnTo>
                <a:lnTo>
                  <a:pt x="737" y="171"/>
                </a:lnTo>
                <a:lnTo>
                  <a:pt x="729" y="168"/>
                </a:lnTo>
                <a:lnTo>
                  <a:pt x="718" y="165"/>
                </a:lnTo>
                <a:lnTo>
                  <a:pt x="718" y="165"/>
                </a:lnTo>
                <a:lnTo>
                  <a:pt x="704" y="162"/>
                </a:lnTo>
                <a:lnTo>
                  <a:pt x="701" y="162"/>
                </a:lnTo>
                <a:lnTo>
                  <a:pt x="699" y="163"/>
                </a:lnTo>
                <a:lnTo>
                  <a:pt x="699" y="163"/>
                </a:lnTo>
                <a:lnTo>
                  <a:pt x="683" y="171"/>
                </a:lnTo>
                <a:lnTo>
                  <a:pt x="668" y="182"/>
                </a:lnTo>
                <a:lnTo>
                  <a:pt x="668" y="182"/>
                </a:lnTo>
                <a:lnTo>
                  <a:pt x="662" y="185"/>
                </a:lnTo>
                <a:lnTo>
                  <a:pt x="653" y="190"/>
                </a:lnTo>
                <a:lnTo>
                  <a:pt x="636" y="196"/>
                </a:lnTo>
                <a:lnTo>
                  <a:pt x="636" y="196"/>
                </a:lnTo>
                <a:lnTo>
                  <a:pt x="627" y="200"/>
                </a:lnTo>
                <a:lnTo>
                  <a:pt x="624" y="201"/>
                </a:lnTo>
                <a:lnTo>
                  <a:pt x="621" y="202"/>
                </a:lnTo>
                <a:lnTo>
                  <a:pt x="621" y="202"/>
                </a:lnTo>
                <a:lnTo>
                  <a:pt x="616" y="206"/>
                </a:lnTo>
                <a:lnTo>
                  <a:pt x="607" y="209"/>
                </a:lnTo>
                <a:lnTo>
                  <a:pt x="593" y="213"/>
                </a:lnTo>
                <a:lnTo>
                  <a:pt x="596" y="196"/>
                </a:lnTo>
                <a:lnTo>
                  <a:pt x="596" y="196"/>
                </a:lnTo>
                <a:lnTo>
                  <a:pt x="661" y="149"/>
                </a:lnTo>
                <a:lnTo>
                  <a:pt x="706" y="115"/>
                </a:lnTo>
                <a:lnTo>
                  <a:pt x="731" y="96"/>
                </a:lnTo>
                <a:lnTo>
                  <a:pt x="731" y="96"/>
                </a:lnTo>
                <a:lnTo>
                  <a:pt x="738" y="92"/>
                </a:lnTo>
                <a:lnTo>
                  <a:pt x="755" y="84"/>
                </a:lnTo>
                <a:lnTo>
                  <a:pt x="804" y="63"/>
                </a:lnTo>
                <a:lnTo>
                  <a:pt x="873" y="36"/>
                </a:lnTo>
                <a:lnTo>
                  <a:pt x="873" y="36"/>
                </a:lnTo>
                <a:lnTo>
                  <a:pt x="896" y="42"/>
                </a:lnTo>
                <a:lnTo>
                  <a:pt x="921" y="47"/>
                </a:lnTo>
                <a:lnTo>
                  <a:pt x="921" y="47"/>
                </a:lnTo>
                <a:lnTo>
                  <a:pt x="927" y="50"/>
                </a:lnTo>
                <a:lnTo>
                  <a:pt x="937" y="54"/>
                </a:lnTo>
                <a:lnTo>
                  <a:pt x="950" y="60"/>
                </a:lnTo>
                <a:lnTo>
                  <a:pt x="950" y="60"/>
                </a:lnTo>
                <a:lnTo>
                  <a:pt x="990" y="49"/>
                </a:lnTo>
                <a:lnTo>
                  <a:pt x="1014" y="41"/>
                </a:lnTo>
                <a:lnTo>
                  <a:pt x="1021" y="39"/>
                </a:lnTo>
                <a:lnTo>
                  <a:pt x="1021" y="38"/>
                </a:lnTo>
                <a:lnTo>
                  <a:pt x="1021" y="36"/>
                </a:lnTo>
                <a:lnTo>
                  <a:pt x="1001" y="30"/>
                </a:lnTo>
                <a:lnTo>
                  <a:pt x="1001" y="30"/>
                </a:lnTo>
                <a:lnTo>
                  <a:pt x="1007" y="28"/>
                </a:lnTo>
                <a:lnTo>
                  <a:pt x="1019" y="22"/>
                </a:lnTo>
                <a:lnTo>
                  <a:pt x="1024" y="18"/>
                </a:lnTo>
                <a:lnTo>
                  <a:pt x="1026" y="14"/>
                </a:lnTo>
                <a:lnTo>
                  <a:pt x="1026" y="13"/>
                </a:lnTo>
                <a:lnTo>
                  <a:pt x="1026" y="12"/>
                </a:lnTo>
                <a:lnTo>
                  <a:pt x="1021" y="11"/>
                </a:lnTo>
                <a:lnTo>
                  <a:pt x="1021" y="11"/>
                </a:lnTo>
                <a:lnTo>
                  <a:pt x="1008" y="11"/>
                </a:lnTo>
                <a:lnTo>
                  <a:pt x="998" y="13"/>
                </a:lnTo>
                <a:lnTo>
                  <a:pt x="987" y="15"/>
                </a:lnTo>
                <a:lnTo>
                  <a:pt x="975" y="17"/>
                </a:lnTo>
                <a:lnTo>
                  <a:pt x="975" y="17"/>
                </a:lnTo>
                <a:lnTo>
                  <a:pt x="963" y="15"/>
                </a:lnTo>
                <a:lnTo>
                  <a:pt x="950" y="14"/>
                </a:lnTo>
                <a:lnTo>
                  <a:pt x="936" y="11"/>
                </a:lnTo>
                <a:lnTo>
                  <a:pt x="936" y="11"/>
                </a:lnTo>
                <a:lnTo>
                  <a:pt x="918" y="6"/>
                </a:lnTo>
                <a:lnTo>
                  <a:pt x="905" y="2"/>
                </a:lnTo>
                <a:lnTo>
                  <a:pt x="890" y="0"/>
                </a:lnTo>
                <a:lnTo>
                  <a:pt x="890" y="0"/>
                </a:lnTo>
                <a:close/>
                <a:moveTo>
                  <a:pt x="875" y="1396"/>
                </a:moveTo>
                <a:lnTo>
                  <a:pt x="875" y="1396"/>
                </a:lnTo>
                <a:lnTo>
                  <a:pt x="890" y="1401"/>
                </a:lnTo>
                <a:lnTo>
                  <a:pt x="901" y="1405"/>
                </a:lnTo>
                <a:lnTo>
                  <a:pt x="907" y="1407"/>
                </a:lnTo>
                <a:lnTo>
                  <a:pt x="907" y="1407"/>
                </a:lnTo>
                <a:lnTo>
                  <a:pt x="907" y="1413"/>
                </a:lnTo>
                <a:lnTo>
                  <a:pt x="906" y="1427"/>
                </a:lnTo>
                <a:lnTo>
                  <a:pt x="902" y="1466"/>
                </a:lnTo>
                <a:lnTo>
                  <a:pt x="895" y="1524"/>
                </a:lnTo>
                <a:lnTo>
                  <a:pt x="895" y="1524"/>
                </a:lnTo>
                <a:lnTo>
                  <a:pt x="890" y="1499"/>
                </a:lnTo>
                <a:lnTo>
                  <a:pt x="886" y="1476"/>
                </a:lnTo>
                <a:lnTo>
                  <a:pt x="884" y="1456"/>
                </a:lnTo>
                <a:lnTo>
                  <a:pt x="884" y="1456"/>
                </a:lnTo>
                <a:lnTo>
                  <a:pt x="884" y="1449"/>
                </a:lnTo>
                <a:lnTo>
                  <a:pt x="883" y="1443"/>
                </a:lnTo>
                <a:lnTo>
                  <a:pt x="880" y="1433"/>
                </a:lnTo>
                <a:lnTo>
                  <a:pt x="877" y="1426"/>
                </a:lnTo>
                <a:lnTo>
                  <a:pt x="875" y="1422"/>
                </a:lnTo>
                <a:lnTo>
                  <a:pt x="875" y="1396"/>
                </a:lnTo>
                <a:close/>
                <a:moveTo>
                  <a:pt x="31" y="1573"/>
                </a:moveTo>
                <a:lnTo>
                  <a:pt x="31" y="1564"/>
                </a:lnTo>
                <a:lnTo>
                  <a:pt x="31" y="1564"/>
                </a:lnTo>
                <a:lnTo>
                  <a:pt x="46" y="1564"/>
                </a:lnTo>
                <a:lnTo>
                  <a:pt x="58" y="1564"/>
                </a:lnTo>
                <a:lnTo>
                  <a:pt x="69" y="1564"/>
                </a:lnTo>
                <a:lnTo>
                  <a:pt x="69" y="1564"/>
                </a:lnTo>
                <a:lnTo>
                  <a:pt x="74" y="1566"/>
                </a:lnTo>
                <a:lnTo>
                  <a:pt x="76" y="1568"/>
                </a:lnTo>
                <a:lnTo>
                  <a:pt x="78" y="1570"/>
                </a:lnTo>
                <a:lnTo>
                  <a:pt x="76" y="1573"/>
                </a:lnTo>
                <a:lnTo>
                  <a:pt x="76" y="1573"/>
                </a:lnTo>
                <a:lnTo>
                  <a:pt x="75" y="1575"/>
                </a:lnTo>
                <a:lnTo>
                  <a:pt x="69" y="1578"/>
                </a:lnTo>
                <a:lnTo>
                  <a:pt x="53" y="1584"/>
                </a:lnTo>
                <a:lnTo>
                  <a:pt x="29" y="1593"/>
                </a:lnTo>
                <a:lnTo>
                  <a:pt x="31" y="157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7">
            <a:extLst>
              <a:ext uri="{FF2B5EF4-FFF2-40B4-BE49-F238E27FC236}">
                <a16:creationId xmlns:a16="http://schemas.microsoft.com/office/drawing/2014/main" id="{40D2466B-C281-49BF-8703-114A2F27C14C}"/>
              </a:ext>
            </a:extLst>
          </p:cNvPr>
          <p:cNvSpPr>
            <a:spLocks noEditPoints="1"/>
          </p:cNvSpPr>
          <p:nvPr/>
        </p:nvSpPr>
        <p:spPr bwMode="auto">
          <a:xfrm>
            <a:off x="4623475" y="888767"/>
            <a:ext cx="633696" cy="1591450"/>
          </a:xfrm>
          <a:custGeom>
            <a:avLst/>
            <a:gdLst>
              <a:gd name="T0" fmla="*/ 14 w 747"/>
              <a:gd name="T1" fmla="*/ 89 h 1876"/>
              <a:gd name="T2" fmla="*/ 6 w 747"/>
              <a:gd name="T3" fmla="*/ 155 h 1876"/>
              <a:gd name="T4" fmla="*/ 0 w 747"/>
              <a:gd name="T5" fmla="*/ 360 h 1876"/>
              <a:gd name="T6" fmla="*/ 63 w 747"/>
              <a:gd name="T7" fmla="*/ 427 h 1876"/>
              <a:gd name="T8" fmla="*/ 190 w 747"/>
              <a:gd name="T9" fmla="*/ 707 h 1876"/>
              <a:gd name="T10" fmla="*/ 196 w 747"/>
              <a:gd name="T11" fmla="*/ 759 h 1876"/>
              <a:gd name="T12" fmla="*/ 20 w 747"/>
              <a:gd name="T13" fmla="*/ 805 h 1876"/>
              <a:gd name="T14" fmla="*/ 56 w 747"/>
              <a:gd name="T15" fmla="*/ 829 h 1876"/>
              <a:gd name="T16" fmla="*/ 47 w 747"/>
              <a:gd name="T17" fmla="*/ 848 h 1876"/>
              <a:gd name="T18" fmla="*/ 174 w 747"/>
              <a:gd name="T19" fmla="*/ 842 h 1876"/>
              <a:gd name="T20" fmla="*/ 181 w 747"/>
              <a:gd name="T21" fmla="*/ 878 h 1876"/>
              <a:gd name="T22" fmla="*/ 138 w 747"/>
              <a:gd name="T23" fmla="*/ 1058 h 1876"/>
              <a:gd name="T24" fmla="*/ 162 w 747"/>
              <a:gd name="T25" fmla="*/ 1107 h 1876"/>
              <a:gd name="T26" fmla="*/ 297 w 747"/>
              <a:gd name="T27" fmla="*/ 1047 h 1876"/>
              <a:gd name="T28" fmla="*/ 359 w 747"/>
              <a:gd name="T29" fmla="*/ 1059 h 1876"/>
              <a:gd name="T30" fmla="*/ 460 w 747"/>
              <a:gd name="T31" fmla="*/ 1404 h 1876"/>
              <a:gd name="T32" fmla="*/ 510 w 747"/>
              <a:gd name="T33" fmla="*/ 1619 h 1876"/>
              <a:gd name="T34" fmla="*/ 510 w 747"/>
              <a:gd name="T35" fmla="*/ 1707 h 1876"/>
              <a:gd name="T36" fmla="*/ 456 w 747"/>
              <a:gd name="T37" fmla="*/ 1822 h 1876"/>
              <a:gd name="T38" fmla="*/ 455 w 747"/>
              <a:gd name="T39" fmla="*/ 1872 h 1876"/>
              <a:gd name="T40" fmla="*/ 553 w 747"/>
              <a:gd name="T41" fmla="*/ 1857 h 1876"/>
              <a:gd name="T42" fmla="*/ 635 w 747"/>
              <a:gd name="T43" fmla="*/ 1847 h 1876"/>
              <a:gd name="T44" fmla="*/ 630 w 747"/>
              <a:gd name="T45" fmla="*/ 1813 h 1876"/>
              <a:gd name="T46" fmla="*/ 624 w 747"/>
              <a:gd name="T47" fmla="*/ 1701 h 1876"/>
              <a:gd name="T48" fmla="*/ 596 w 747"/>
              <a:gd name="T49" fmla="*/ 1608 h 1876"/>
              <a:gd name="T50" fmla="*/ 549 w 747"/>
              <a:gd name="T51" fmla="*/ 1316 h 1876"/>
              <a:gd name="T52" fmla="*/ 527 w 747"/>
              <a:gd name="T53" fmla="*/ 1053 h 1876"/>
              <a:gd name="T54" fmla="*/ 538 w 747"/>
              <a:gd name="T55" fmla="*/ 804 h 1876"/>
              <a:gd name="T56" fmla="*/ 592 w 747"/>
              <a:gd name="T57" fmla="*/ 797 h 1876"/>
              <a:gd name="T58" fmla="*/ 666 w 747"/>
              <a:gd name="T59" fmla="*/ 815 h 1876"/>
              <a:gd name="T60" fmla="*/ 737 w 747"/>
              <a:gd name="T61" fmla="*/ 792 h 1876"/>
              <a:gd name="T62" fmla="*/ 725 w 747"/>
              <a:gd name="T63" fmla="*/ 769 h 1876"/>
              <a:gd name="T64" fmla="*/ 695 w 747"/>
              <a:gd name="T65" fmla="*/ 734 h 1876"/>
              <a:gd name="T66" fmla="*/ 660 w 747"/>
              <a:gd name="T67" fmla="*/ 721 h 1876"/>
              <a:gd name="T68" fmla="*/ 541 w 747"/>
              <a:gd name="T69" fmla="*/ 726 h 1876"/>
              <a:gd name="T70" fmla="*/ 455 w 747"/>
              <a:gd name="T71" fmla="*/ 662 h 1876"/>
              <a:gd name="T72" fmla="*/ 499 w 747"/>
              <a:gd name="T73" fmla="*/ 534 h 1876"/>
              <a:gd name="T74" fmla="*/ 543 w 747"/>
              <a:gd name="T75" fmla="*/ 371 h 1876"/>
              <a:gd name="T76" fmla="*/ 474 w 747"/>
              <a:gd name="T77" fmla="*/ 102 h 1876"/>
              <a:gd name="T78" fmla="*/ 378 w 747"/>
              <a:gd name="T79" fmla="*/ 35 h 1876"/>
              <a:gd name="T80" fmla="*/ 169 w 747"/>
              <a:gd name="T81" fmla="*/ 0 h 1876"/>
              <a:gd name="T82" fmla="*/ 33 w 747"/>
              <a:gd name="T83" fmla="*/ 35 h 1876"/>
              <a:gd name="T84" fmla="*/ 17 w 747"/>
              <a:gd name="T85" fmla="*/ 54 h 1876"/>
              <a:gd name="T86" fmla="*/ 143 w 747"/>
              <a:gd name="T87" fmla="*/ 79 h 1876"/>
              <a:gd name="T88" fmla="*/ 157 w 747"/>
              <a:gd name="T89" fmla="*/ 83 h 1876"/>
              <a:gd name="T90" fmla="*/ 358 w 747"/>
              <a:gd name="T91" fmla="*/ 86 h 1876"/>
              <a:gd name="T92" fmla="*/ 420 w 747"/>
              <a:gd name="T93" fmla="*/ 148 h 1876"/>
              <a:gd name="T94" fmla="*/ 435 w 747"/>
              <a:gd name="T95" fmla="*/ 275 h 1876"/>
              <a:gd name="T96" fmla="*/ 398 w 747"/>
              <a:gd name="T97" fmla="*/ 299 h 1876"/>
              <a:gd name="T98" fmla="*/ 363 w 747"/>
              <a:gd name="T99" fmla="*/ 316 h 1876"/>
              <a:gd name="T100" fmla="*/ 347 w 747"/>
              <a:gd name="T101" fmla="*/ 342 h 1876"/>
              <a:gd name="T102" fmla="*/ 344 w 747"/>
              <a:gd name="T103" fmla="*/ 378 h 1876"/>
              <a:gd name="T104" fmla="*/ 236 w 747"/>
              <a:gd name="T105" fmla="*/ 425 h 1876"/>
              <a:gd name="T106" fmla="*/ 89 w 747"/>
              <a:gd name="T107" fmla="*/ 367 h 1876"/>
              <a:gd name="T108" fmla="*/ 51 w 747"/>
              <a:gd name="T109" fmla="*/ 168 h 1876"/>
              <a:gd name="T110" fmla="*/ 79 w 747"/>
              <a:gd name="T111" fmla="*/ 117 h 1876"/>
              <a:gd name="T112" fmla="*/ 71 w 747"/>
              <a:gd name="T113" fmla="*/ 70 h 1876"/>
              <a:gd name="T114" fmla="*/ 605 w 747"/>
              <a:gd name="T115" fmla="*/ 1793 h 1876"/>
              <a:gd name="T116" fmla="*/ 598 w 747"/>
              <a:gd name="T117" fmla="*/ 1833 h 1876"/>
              <a:gd name="T118" fmla="*/ 538 w 747"/>
              <a:gd name="T119" fmla="*/ 1833 h 18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47" h="1876">
                <a:moveTo>
                  <a:pt x="23" y="65"/>
                </a:moveTo>
                <a:lnTo>
                  <a:pt x="23" y="65"/>
                </a:lnTo>
                <a:lnTo>
                  <a:pt x="23" y="80"/>
                </a:lnTo>
                <a:lnTo>
                  <a:pt x="23" y="87"/>
                </a:lnTo>
                <a:lnTo>
                  <a:pt x="23" y="91"/>
                </a:lnTo>
                <a:lnTo>
                  <a:pt x="23" y="91"/>
                </a:lnTo>
                <a:lnTo>
                  <a:pt x="19" y="90"/>
                </a:lnTo>
                <a:lnTo>
                  <a:pt x="15" y="89"/>
                </a:lnTo>
                <a:lnTo>
                  <a:pt x="14" y="89"/>
                </a:lnTo>
                <a:lnTo>
                  <a:pt x="12" y="91"/>
                </a:lnTo>
                <a:lnTo>
                  <a:pt x="9" y="96"/>
                </a:lnTo>
                <a:lnTo>
                  <a:pt x="8" y="102"/>
                </a:lnTo>
                <a:lnTo>
                  <a:pt x="8" y="102"/>
                </a:lnTo>
                <a:lnTo>
                  <a:pt x="6" y="117"/>
                </a:lnTo>
                <a:lnTo>
                  <a:pt x="6" y="126"/>
                </a:lnTo>
                <a:lnTo>
                  <a:pt x="6" y="145"/>
                </a:lnTo>
                <a:lnTo>
                  <a:pt x="6" y="145"/>
                </a:lnTo>
                <a:lnTo>
                  <a:pt x="6" y="155"/>
                </a:lnTo>
                <a:lnTo>
                  <a:pt x="7" y="159"/>
                </a:lnTo>
                <a:lnTo>
                  <a:pt x="8" y="165"/>
                </a:lnTo>
                <a:lnTo>
                  <a:pt x="8" y="180"/>
                </a:lnTo>
                <a:lnTo>
                  <a:pt x="8" y="180"/>
                </a:lnTo>
                <a:lnTo>
                  <a:pt x="2" y="272"/>
                </a:lnTo>
                <a:lnTo>
                  <a:pt x="0" y="326"/>
                </a:lnTo>
                <a:lnTo>
                  <a:pt x="0" y="346"/>
                </a:lnTo>
                <a:lnTo>
                  <a:pt x="0" y="360"/>
                </a:lnTo>
                <a:lnTo>
                  <a:pt x="0" y="360"/>
                </a:lnTo>
                <a:lnTo>
                  <a:pt x="2" y="367"/>
                </a:lnTo>
                <a:lnTo>
                  <a:pt x="6" y="375"/>
                </a:lnTo>
                <a:lnTo>
                  <a:pt x="9" y="382"/>
                </a:lnTo>
                <a:lnTo>
                  <a:pt x="15" y="388"/>
                </a:lnTo>
                <a:lnTo>
                  <a:pt x="27" y="399"/>
                </a:lnTo>
                <a:lnTo>
                  <a:pt x="34" y="408"/>
                </a:lnTo>
                <a:lnTo>
                  <a:pt x="34" y="408"/>
                </a:lnTo>
                <a:lnTo>
                  <a:pt x="42" y="415"/>
                </a:lnTo>
                <a:lnTo>
                  <a:pt x="63" y="427"/>
                </a:lnTo>
                <a:lnTo>
                  <a:pt x="120" y="462"/>
                </a:lnTo>
                <a:lnTo>
                  <a:pt x="202" y="508"/>
                </a:lnTo>
                <a:lnTo>
                  <a:pt x="202" y="508"/>
                </a:lnTo>
                <a:lnTo>
                  <a:pt x="200" y="537"/>
                </a:lnTo>
                <a:lnTo>
                  <a:pt x="193" y="602"/>
                </a:lnTo>
                <a:lnTo>
                  <a:pt x="191" y="637"/>
                </a:lnTo>
                <a:lnTo>
                  <a:pt x="189" y="670"/>
                </a:lnTo>
                <a:lnTo>
                  <a:pt x="189" y="697"/>
                </a:lnTo>
                <a:lnTo>
                  <a:pt x="190" y="707"/>
                </a:lnTo>
                <a:lnTo>
                  <a:pt x="191" y="713"/>
                </a:lnTo>
                <a:lnTo>
                  <a:pt x="191" y="713"/>
                </a:lnTo>
                <a:lnTo>
                  <a:pt x="196" y="731"/>
                </a:lnTo>
                <a:lnTo>
                  <a:pt x="201" y="743"/>
                </a:lnTo>
                <a:lnTo>
                  <a:pt x="202" y="748"/>
                </a:lnTo>
                <a:lnTo>
                  <a:pt x="202" y="753"/>
                </a:lnTo>
                <a:lnTo>
                  <a:pt x="200" y="756"/>
                </a:lnTo>
                <a:lnTo>
                  <a:pt x="196" y="759"/>
                </a:lnTo>
                <a:lnTo>
                  <a:pt x="196" y="759"/>
                </a:lnTo>
                <a:lnTo>
                  <a:pt x="186" y="764"/>
                </a:lnTo>
                <a:lnTo>
                  <a:pt x="166" y="769"/>
                </a:lnTo>
                <a:lnTo>
                  <a:pt x="111" y="783"/>
                </a:lnTo>
                <a:lnTo>
                  <a:pt x="56" y="796"/>
                </a:lnTo>
                <a:lnTo>
                  <a:pt x="25" y="802"/>
                </a:lnTo>
                <a:lnTo>
                  <a:pt x="25" y="802"/>
                </a:lnTo>
                <a:lnTo>
                  <a:pt x="23" y="803"/>
                </a:lnTo>
                <a:lnTo>
                  <a:pt x="22" y="803"/>
                </a:lnTo>
                <a:lnTo>
                  <a:pt x="20" y="805"/>
                </a:lnTo>
                <a:lnTo>
                  <a:pt x="20" y="807"/>
                </a:lnTo>
                <a:lnTo>
                  <a:pt x="23" y="810"/>
                </a:lnTo>
                <a:lnTo>
                  <a:pt x="27" y="815"/>
                </a:lnTo>
                <a:lnTo>
                  <a:pt x="36" y="824"/>
                </a:lnTo>
                <a:lnTo>
                  <a:pt x="42" y="828"/>
                </a:lnTo>
                <a:lnTo>
                  <a:pt x="42" y="828"/>
                </a:lnTo>
                <a:lnTo>
                  <a:pt x="54" y="828"/>
                </a:lnTo>
                <a:lnTo>
                  <a:pt x="56" y="829"/>
                </a:lnTo>
                <a:lnTo>
                  <a:pt x="56" y="829"/>
                </a:lnTo>
                <a:lnTo>
                  <a:pt x="55" y="831"/>
                </a:lnTo>
                <a:lnTo>
                  <a:pt x="51" y="834"/>
                </a:lnTo>
                <a:lnTo>
                  <a:pt x="51" y="834"/>
                </a:lnTo>
                <a:lnTo>
                  <a:pt x="46" y="837"/>
                </a:lnTo>
                <a:lnTo>
                  <a:pt x="42" y="840"/>
                </a:lnTo>
                <a:lnTo>
                  <a:pt x="40" y="843"/>
                </a:lnTo>
                <a:lnTo>
                  <a:pt x="41" y="846"/>
                </a:lnTo>
                <a:lnTo>
                  <a:pt x="44" y="847"/>
                </a:lnTo>
                <a:lnTo>
                  <a:pt x="47" y="848"/>
                </a:lnTo>
                <a:lnTo>
                  <a:pt x="55" y="848"/>
                </a:lnTo>
                <a:lnTo>
                  <a:pt x="65" y="848"/>
                </a:lnTo>
                <a:lnTo>
                  <a:pt x="65" y="848"/>
                </a:lnTo>
                <a:lnTo>
                  <a:pt x="94" y="845"/>
                </a:lnTo>
                <a:lnTo>
                  <a:pt x="128" y="842"/>
                </a:lnTo>
                <a:lnTo>
                  <a:pt x="159" y="841"/>
                </a:lnTo>
                <a:lnTo>
                  <a:pt x="169" y="841"/>
                </a:lnTo>
                <a:lnTo>
                  <a:pt x="174" y="842"/>
                </a:lnTo>
                <a:lnTo>
                  <a:pt x="174" y="842"/>
                </a:lnTo>
                <a:lnTo>
                  <a:pt x="176" y="843"/>
                </a:lnTo>
                <a:lnTo>
                  <a:pt x="180" y="842"/>
                </a:lnTo>
                <a:lnTo>
                  <a:pt x="189" y="841"/>
                </a:lnTo>
                <a:lnTo>
                  <a:pt x="192" y="841"/>
                </a:lnTo>
                <a:lnTo>
                  <a:pt x="195" y="841"/>
                </a:lnTo>
                <a:lnTo>
                  <a:pt x="195" y="843"/>
                </a:lnTo>
                <a:lnTo>
                  <a:pt x="193" y="848"/>
                </a:lnTo>
                <a:lnTo>
                  <a:pt x="193" y="848"/>
                </a:lnTo>
                <a:lnTo>
                  <a:pt x="181" y="878"/>
                </a:lnTo>
                <a:lnTo>
                  <a:pt x="164" y="932"/>
                </a:lnTo>
                <a:lnTo>
                  <a:pt x="154" y="961"/>
                </a:lnTo>
                <a:lnTo>
                  <a:pt x="147" y="990"/>
                </a:lnTo>
                <a:lnTo>
                  <a:pt x="141" y="1015"/>
                </a:lnTo>
                <a:lnTo>
                  <a:pt x="139" y="1025"/>
                </a:lnTo>
                <a:lnTo>
                  <a:pt x="139" y="1034"/>
                </a:lnTo>
                <a:lnTo>
                  <a:pt x="139" y="1034"/>
                </a:lnTo>
                <a:lnTo>
                  <a:pt x="138" y="1047"/>
                </a:lnTo>
                <a:lnTo>
                  <a:pt x="138" y="1058"/>
                </a:lnTo>
                <a:lnTo>
                  <a:pt x="136" y="1074"/>
                </a:lnTo>
                <a:lnTo>
                  <a:pt x="136" y="1080"/>
                </a:lnTo>
                <a:lnTo>
                  <a:pt x="137" y="1086"/>
                </a:lnTo>
                <a:lnTo>
                  <a:pt x="138" y="1091"/>
                </a:lnTo>
                <a:lnTo>
                  <a:pt x="142" y="1096"/>
                </a:lnTo>
                <a:lnTo>
                  <a:pt x="142" y="1096"/>
                </a:lnTo>
                <a:lnTo>
                  <a:pt x="148" y="1101"/>
                </a:lnTo>
                <a:lnTo>
                  <a:pt x="154" y="1105"/>
                </a:lnTo>
                <a:lnTo>
                  <a:pt x="162" y="1107"/>
                </a:lnTo>
                <a:lnTo>
                  <a:pt x="170" y="1109"/>
                </a:lnTo>
                <a:lnTo>
                  <a:pt x="185" y="1110"/>
                </a:lnTo>
                <a:lnTo>
                  <a:pt x="196" y="1107"/>
                </a:lnTo>
                <a:lnTo>
                  <a:pt x="196" y="1107"/>
                </a:lnTo>
                <a:lnTo>
                  <a:pt x="203" y="1105"/>
                </a:lnTo>
                <a:lnTo>
                  <a:pt x="214" y="1098"/>
                </a:lnTo>
                <a:lnTo>
                  <a:pt x="246" y="1079"/>
                </a:lnTo>
                <a:lnTo>
                  <a:pt x="278" y="1058"/>
                </a:lnTo>
                <a:lnTo>
                  <a:pt x="297" y="1047"/>
                </a:lnTo>
                <a:lnTo>
                  <a:pt x="297" y="1047"/>
                </a:lnTo>
                <a:lnTo>
                  <a:pt x="317" y="1040"/>
                </a:lnTo>
                <a:lnTo>
                  <a:pt x="333" y="1034"/>
                </a:lnTo>
                <a:lnTo>
                  <a:pt x="333" y="1034"/>
                </a:lnTo>
                <a:lnTo>
                  <a:pt x="336" y="1035"/>
                </a:lnTo>
                <a:lnTo>
                  <a:pt x="338" y="1037"/>
                </a:lnTo>
                <a:lnTo>
                  <a:pt x="347" y="1046"/>
                </a:lnTo>
                <a:lnTo>
                  <a:pt x="359" y="1059"/>
                </a:lnTo>
                <a:lnTo>
                  <a:pt x="359" y="1059"/>
                </a:lnTo>
                <a:lnTo>
                  <a:pt x="390" y="1170"/>
                </a:lnTo>
                <a:lnTo>
                  <a:pt x="413" y="1253"/>
                </a:lnTo>
                <a:lnTo>
                  <a:pt x="423" y="1285"/>
                </a:lnTo>
                <a:lnTo>
                  <a:pt x="430" y="1305"/>
                </a:lnTo>
                <a:lnTo>
                  <a:pt x="430" y="1305"/>
                </a:lnTo>
                <a:lnTo>
                  <a:pt x="435" y="1318"/>
                </a:lnTo>
                <a:lnTo>
                  <a:pt x="440" y="1333"/>
                </a:lnTo>
                <a:lnTo>
                  <a:pt x="450" y="1368"/>
                </a:lnTo>
                <a:lnTo>
                  <a:pt x="460" y="1404"/>
                </a:lnTo>
                <a:lnTo>
                  <a:pt x="470" y="1439"/>
                </a:lnTo>
                <a:lnTo>
                  <a:pt x="470" y="1439"/>
                </a:lnTo>
                <a:lnTo>
                  <a:pt x="483" y="1484"/>
                </a:lnTo>
                <a:lnTo>
                  <a:pt x="497" y="1541"/>
                </a:lnTo>
                <a:lnTo>
                  <a:pt x="512" y="1611"/>
                </a:lnTo>
                <a:lnTo>
                  <a:pt x="512" y="1611"/>
                </a:lnTo>
                <a:lnTo>
                  <a:pt x="512" y="1611"/>
                </a:lnTo>
                <a:lnTo>
                  <a:pt x="511" y="1614"/>
                </a:lnTo>
                <a:lnTo>
                  <a:pt x="510" y="1619"/>
                </a:lnTo>
                <a:lnTo>
                  <a:pt x="510" y="1630"/>
                </a:lnTo>
                <a:lnTo>
                  <a:pt x="510" y="1630"/>
                </a:lnTo>
                <a:lnTo>
                  <a:pt x="511" y="1640"/>
                </a:lnTo>
                <a:lnTo>
                  <a:pt x="512" y="1646"/>
                </a:lnTo>
                <a:lnTo>
                  <a:pt x="512" y="1653"/>
                </a:lnTo>
                <a:lnTo>
                  <a:pt x="512" y="1665"/>
                </a:lnTo>
                <a:lnTo>
                  <a:pt x="512" y="1665"/>
                </a:lnTo>
                <a:lnTo>
                  <a:pt x="512" y="1684"/>
                </a:lnTo>
                <a:lnTo>
                  <a:pt x="510" y="1707"/>
                </a:lnTo>
                <a:lnTo>
                  <a:pt x="508" y="1730"/>
                </a:lnTo>
                <a:lnTo>
                  <a:pt x="505" y="1738"/>
                </a:lnTo>
                <a:lnTo>
                  <a:pt x="501" y="1744"/>
                </a:lnTo>
                <a:lnTo>
                  <a:pt x="501" y="1744"/>
                </a:lnTo>
                <a:lnTo>
                  <a:pt x="492" y="1759"/>
                </a:lnTo>
                <a:lnTo>
                  <a:pt x="478" y="1780"/>
                </a:lnTo>
                <a:lnTo>
                  <a:pt x="465" y="1803"/>
                </a:lnTo>
                <a:lnTo>
                  <a:pt x="456" y="1822"/>
                </a:lnTo>
                <a:lnTo>
                  <a:pt x="456" y="1822"/>
                </a:lnTo>
                <a:lnTo>
                  <a:pt x="446" y="1842"/>
                </a:lnTo>
                <a:lnTo>
                  <a:pt x="445" y="1849"/>
                </a:lnTo>
                <a:lnTo>
                  <a:pt x="445" y="1851"/>
                </a:lnTo>
                <a:lnTo>
                  <a:pt x="447" y="1854"/>
                </a:lnTo>
                <a:lnTo>
                  <a:pt x="447" y="1854"/>
                </a:lnTo>
                <a:lnTo>
                  <a:pt x="461" y="1871"/>
                </a:lnTo>
                <a:lnTo>
                  <a:pt x="461" y="1871"/>
                </a:lnTo>
                <a:lnTo>
                  <a:pt x="458" y="1871"/>
                </a:lnTo>
                <a:lnTo>
                  <a:pt x="455" y="1872"/>
                </a:lnTo>
                <a:lnTo>
                  <a:pt x="455" y="1873"/>
                </a:lnTo>
                <a:lnTo>
                  <a:pt x="456" y="1874"/>
                </a:lnTo>
                <a:lnTo>
                  <a:pt x="465" y="1876"/>
                </a:lnTo>
                <a:lnTo>
                  <a:pt x="465" y="1876"/>
                </a:lnTo>
                <a:lnTo>
                  <a:pt x="473" y="1876"/>
                </a:lnTo>
                <a:lnTo>
                  <a:pt x="484" y="1874"/>
                </a:lnTo>
                <a:lnTo>
                  <a:pt x="510" y="1867"/>
                </a:lnTo>
                <a:lnTo>
                  <a:pt x="538" y="1860"/>
                </a:lnTo>
                <a:lnTo>
                  <a:pt x="553" y="1857"/>
                </a:lnTo>
                <a:lnTo>
                  <a:pt x="566" y="1856"/>
                </a:lnTo>
                <a:lnTo>
                  <a:pt x="566" y="1856"/>
                </a:lnTo>
                <a:lnTo>
                  <a:pt x="592" y="1856"/>
                </a:lnTo>
                <a:lnTo>
                  <a:pt x="613" y="1855"/>
                </a:lnTo>
                <a:lnTo>
                  <a:pt x="622" y="1854"/>
                </a:lnTo>
                <a:lnTo>
                  <a:pt x="628" y="1852"/>
                </a:lnTo>
                <a:lnTo>
                  <a:pt x="633" y="1850"/>
                </a:lnTo>
                <a:lnTo>
                  <a:pt x="635" y="1847"/>
                </a:lnTo>
                <a:lnTo>
                  <a:pt x="635" y="1847"/>
                </a:lnTo>
                <a:lnTo>
                  <a:pt x="636" y="1844"/>
                </a:lnTo>
                <a:lnTo>
                  <a:pt x="636" y="1839"/>
                </a:lnTo>
                <a:lnTo>
                  <a:pt x="635" y="1830"/>
                </a:lnTo>
                <a:lnTo>
                  <a:pt x="633" y="1819"/>
                </a:lnTo>
                <a:lnTo>
                  <a:pt x="633" y="1819"/>
                </a:lnTo>
                <a:lnTo>
                  <a:pt x="630" y="1818"/>
                </a:lnTo>
                <a:lnTo>
                  <a:pt x="630" y="1817"/>
                </a:lnTo>
                <a:lnTo>
                  <a:pt x="630" y="1813"/>
                </a:lnTo>
                <a:lnTo>
                  <a:pt x="630" y="1813"/>
                </a:lnTo>
                <a:lnTo>
                  <a:pt x="633" y="1798"/>
                </a:lnTo>
                <a:lnTo>
                  <a:pt x="634" y="1790"/>
                </a:lnTo>
                <a:lnTo>
                  <a:pt x="634" y="1786"/>
                </a:lnTo>
                <a:lnTo>
                  <a:pt x="633" y="1782"/>
                </a:lnTo>
                <a:lnTo>
                  <a:pt x="633" y="1782"/>
                </a:lnTo>
                <a:lnTo>
                  <a:pt x="629" y="1771"/>
                </a:lnTo>
                <a:lnTo>
                  <a:pt x="627" y="1753"/>
                </a:lnTo>
                <a:lnTo>
                  <a:pt x="627" y="1753"/>
                </a:lnTo>
                <a:lnTo>
                  <a:pt x="624" y="1701"/>
                </a:lnTo>
                <a:lnTo>
                  <a:pt x="624" y="1701"/>
                </a:lnTo>
                <a:lnTo>
                  <a:pt x="618" y="1666"/>
                </a:lnTo>
                <a:lnTo>
                  <a:pt x="614" y="1644"/>
                </a:lnTo>
                <a:lnTo>
                  <a:pt x="612" y="1635"/>
                </a:lnTo>
                <a:lnTo>
                  <a:pt x="609" y="1630"/>
                </a:lnTo>
                <a:lnTo>
                  <a:pt x="609" y="1630"/>
                </a:lnTo>
                <a:lnTo>
                  <a:pt x="601" y="1615"/>
                </a:lnTo>
                <a:lnTo>
                  <a:pt x="596" y="1608"/>
                </a:lnTo>
                <a:lnTo>
                  <a:pt x="596" y="1608"/>
                </a:lnTo>
                <a:lnTo>
                  <a:pt x="592" y="1572"/>
                </a:lnTo>
                <a:lnTo>
                  <a:pt x="584" y="1493"/>
                </a:lnTo>
                <a:lnTo>
                  <a:pt x="579" y="1447"/>
                </a:lnTo>
                <a:lnTo>
                  <a:pt x="573" y="1404"/>
                </a:lnTo>
                <a:lnTo>
                  <a:pt x="566" y="1369"/>
                </a:lnTo>
                <a:lnTo>
                  <a:pt x="562" y="1345"/>
                </a:lnTo>
                <a:lnTo>
                  <a:pt x="562" y="1345"/>
                </a:lnTo>
                <a:lnTo>
                  <a:pt x="555" y="1329"/>
                </a:lnTo>
                <a:lnTo>
                  <a:pt x="549" y="1316"/>
                </a:lnTo>
                <a:lnTo>
                  <a:pt x="536" y="1295"/>
                </a:lnTo>
                <a:lnTo>
                  <a:pt x="530" y="1284"/>
                </a:lnTo>
                <a:lnTo>
                  <a:pt x="525" y="1274"/>
                </a:lnTo>
                <a:lnTo>
                  <a:pt x="522" y="1262"/>
                </a:lnTo>
                <a:lnTo>
                  <a:pt x="521" y="1247"/>
                </a:lnTo>
                <a:lnTo>
                  <a:pt x="521" y="1247"/>
                </a:lnTo>
                <a:lnTo>
                  <a:pt x="524" y="1140"/>
                </a:lnTo>
                <a:lnTo>
                  <a:pt x="526" y="1084"/>
                </a:lnTo>
                <a:lnTo>
                  <a:pt x="527" y="1053"/>
                </a:lnTo>
                <a:lnTo>
                  <a:pt x="527" y="1053"/>
                </a:lnTo>
                <a:lnTo>
                  <a:pt x="530" y="1020"/>
                </a:lnTo>
                <a:lnTo>
                  <a:pt x="533" y="958"/>
                </a:lnTo>
                <a:lnTo>
                  <a:pt x="538" y="857"/>
                </a:lnTo>
                <a:lnTo>
                  <a:pt x="538" y="857"/>
                </a:lnTo>
                <a:lnTo>
                  <a:pt x="538" y="840"/>
                </a:lnTo>
                <a:lnTo>
                  <a:pt x="538" y="821"/>
                </a:lnTo>
                <a:lnTo>
                  <a:pt x="537" y="808"/>
                </a:lnTo>
                <a:lnTo>
                  <a:pt x="538" y="804"/>
                </a:lnTo>
                <a:lnTo>
                  <a:pt x="538" y="802"/>
                </a:lnTo>
                <a:lnTo>
                  <a:pt x="538" y="802"/>
                </a:lnTo>
                <a:lnTo>
                  <a:pt x="546" y="799"/>
                </a:lnTo>
                <a:lnTo>
                  <a:pt x="560" y="796"/>
                </a:lnTo>
                <a:lnTo>
                  <a:pt x="569" y="794"/>
                </a:lnTo>
                <a:lnTo>
                  <a:pt x="578" y="793"/>
                </a:lnTo>
                <a:lnTo>
                  <a:pt x="586" y="794"/>
                </a:lnTo>
                <a:lnTo>
                  <a:pt x="592" y="797"/>
                </a:lnTo>
                <a:lnTo>
                  <a:pt x="592" y="797"/>
                </a:lnTo>
                <a:lnTo>
                  <a:pt x="608" y="804"/>
                </a:lnTo>
                <a:lnTo>
                  <a:pt x="627" y="813"/>
                </a:lnTo>
                <a:lnTo>
                  <a:pt x="636" y="816"/>
                </a:lnTo>
                <a:lnTo>
                  <a:pt x="645" y="819"/>
                </a:lnTo>
                <a:lnTo>
                  <a:pt x="652" y="820"/>
                </a:lnTo>
                <a:lnTo>
                  <a:pt x="659" y="819"/>
                </a:lnTo>
                <a:lnTo>
                  <a:pt x="659" y="819"/>
                </a:lnTo>
                <a:lnTo>
                  <a:pt x="662" y="818"/>
                </a:lnTo>
                <a:lnTo>
                  <a:pt x="666" y="815"/>
                </a:lnTo>
                <a:lnTo>
                  <a:pt x="671" y="809"/>
                </a:lnTo>
                <a:lnTo>
                  <a:pt x="674" y="807"/>
                </a:lnTo>
                <a:lnTo>
                  <a:pt x="679" y="803"/>
                </a:lnTo>
                <a:lnTo>
                  <a:pt x="686" y="802"/>
                </a:lnTo>
                <a:lnTo>
                  <a:pt x="695" y="799"/>
                </a:lnTo>
                <a:lnTo>
                  <a:pt x="695" y="799"/>
                </a:lnTo>
                <a:lnTo>
                  <a:pt x="717" y="796"/>
                </a:lnTo>
                <a:lnTo>
                  <a:pt x="728" y="794"/>
                </a:lnTo>
                <a:lnTo>
                  <a:pt x="737" y="792"/>
                </a:lnTo>
                <a:lnTo>
                  <a:pt x="744" y="789"/>
                </a:lnTo>
                <a:lnTo>
                  <a:pt x="746" y="787"/>
                </a:lnTo>
                <a:lnTo>
                  <a:pt x="747" y="786"/>
                </a:lnTo>
                <a:lnTo>
                  <a:pt x="747" y="783"/>
                </a:lnTo>
                <a:lnTo>
                  <a:pt x="747" y="781"/>
                </a:lnTo>
                <a:lnTo>
                  <a:pt x="741" y="776"/>
                </a:lnTo>
                <a:lnTo>
                  <a:pt x="741" y="776"/>
                </a:lnTo>
                <a:lnTo>
                  <a:pt x="732" y="772"/>
                </a:lnTo>
                <a:lnTo>
                  <a:pt x="725" y="769"/>
                </a:lnTo>
                <a:lnTo>
                  <a:pt x="710" y="765"/>
                </a:lnTo>
                <a:lnTo>
                  <a:pt x="704" y="762"/>
                </a:lnTo>
                <a:lnTo>
                  <a:pt x="699" y="760"/>
                </a:lnTo>
                <a:lnTo>
                  <a:pt x="695" y="755"/>
                </a:lnTo>
                <a:lnTo>
                  <a:pt x="693" y="748"/>
                </a:lnTo>
                <a:lnTo>
                  <a:pt x="693" y="748"/>
                </a:lnTo>
                <a:lnTo>
                  <a:pt x="692" y="744"/>
                </a:lnTo>
                <a:lnTo>
                  <a:pt x="693" y="740"/>
                </a:lnTo>
                <a:lnTo>
                  <a:pt x="695" y="734"/>
                </a:lnTo>
                <a:lnTo>
                  <a:pt x="699" y="729"/>
                </a:lnTo>
                <a:lnTo>
                  <a:pt x="703" y="726"/>
                </a:lnTo>
                <a:lnTo>
                  <a:pt x="704" y="722"/>
                </a:lnTo>
                <a:lnTo>
                  <a:pt x="704" y="721"/>
                </a:lnTo>
                <a:lnTo>
                  <a:pt x="703" y="721"/>
                </a:lnTo>
                <a:lnTo>
                  <a:pt x="697" y="720"/>
                </a:lnTo>
                <a:lnTo>
                  <a:pt x="684" y="720"/>
                </a:lnTo>
                <a:lnTo>
                  <a:pt x="684" y="720"/>
                </a:lnTo>
                <a:lnTo>
                  <a:pt x="660" y="721"/>
                </a:lnTo>
                <a:lnTo>
                  <a:pt x="645" y="721"/>
                </a:lnTo>
                <a:lnTo>
                  <a:pt x="618" y="726"/>
                </a:lnTo>
                <a:lnTo>
                  <a:pt x="618" y="726"/>
                </a:lnTo>
                <a:lnTo>
                  <a:pt x="598" y="728"/>
                </a:lnTo>
                <a:lnTo>
                  <a:pt x="576" y="728"/>
                </a:lnTo>
                <a:lnTo>
                  <a:pt x="557" y="728"/>
                </a:lnTo>
                <a:lnTo>
                  <a:pt x="548" y="727"/>
                </a:lnTo>
                <a:lnTo>
                  <a:pt x="541" y="726"/>
                </a:lnTo>
                <a:lnTo>
                  <a:pt x="541" y="726"/>
                </a:lnTo>
                <a:lnTo>
                  <a:pt x="484" y="705"/>
                </a:lnTo>
                <a:lnTo>
                  <a:pt x="484" y="705"/>
                </a:lnTo>
                <a:lnTo>
                  <a:pt x="483" y="705"/>
                </a:lnTo>
                <a:lnTo>
                  <a:pt x="481" y="704"/>
                </a:lnTo>
                <a:lnTo>
                  <a:pt x="476" y="697"/>
                </a:lnTo>
                <a:lnTo>
                  <a:pt x="467" y="685"/>
                </a:lnTo>
                <a:lnTo>
                  <a:pt x="467" y="685"/>
                </a:lnTo>
                <a:lnTo>
                  <a:pt x="457" y="669"/>
                </a:lnTo>
                <a:lnTo>
                  <a:pt x="455" y="662"/>
                </a:lnTo>
                <a:lnTo>
                  <a:pt x="452" y="654"/>
                </a:lnTo>
                <a:lnTo>
                  <a:pt x="451" y="647"/>
                </a:lnTo>
                <a:lnTo>
                  <a:pt x="451" y="640"/>
                </a:lnTo>
                <a:lnTo>
                  <a:pt x="452" y="631"/>
                </a:lnTo>
                <a:lnTo>
                  <a:pt x="456" y="623"/>
                </a:lnTo>
                <a:lnTo>
                  <a:pt x="456" y="623"/>
                </a:lnTo>
                <a:lnTo>
                  <a:pt x="478" y="573"/>
                </a:lnTo>
                <a:lnTo>
                  <a:pt x="490" y="549"/>
                </a:lnTo>
                <a:lnTo>
                  <a:pt x="499" y="534"/>
                </a:lnTo>
                <a:lnTo>
                  <a:pt x="499" y="534"/>
                </a:lnTo>
                <a:lnTo>
                  <a:pt x="505" y="521"/>
                </a:lnTo>
                <a:lnTo>
                  <a:pt x="514" y="500"/>
                </a:lnTo>
                <a:lnTo>
                  <a:pt x="522" y="472"/>
                </a:lnTo>
                <a:lnTo>
                  <a:pt x="533" y="437"/>
                </a:lnTo>
                <a:lnTo>
                  <a:pt x="533" y="437"/>
                </a:lnTo>
                <a:lnTo>
                  <a:pt x="537" y="416"/>
                </a:lnTo>
                <a:lnTo>
                  <a:pt x="541" y="394"/>
                </a:lnTo>
                <a:lnTo>
                  <a:pt x="543" y="371"/>
                </a:lnTo>
                <a:lnTo>
                  <a:pt x="546" y="349"/>
                </a:lnTo>
                <a:lnTo>
                  <a:pt x="547" y="310"/>
                </a:lnTo>
                <a:lnTo>
                  <a:pt x="547" y="285"/>
                </a:lnTo>
                <a:lnTo>
                  <a:pt x="547" y="285"/>
                </a:lnTo>
                <a:lnTo>
                  <a:pt x="543" y="272"/>
                </a:lnTo>
                <a:lnTo>
                  <a:pt x="535" y="246"/>
                </a:lnTo>
                <a:lnTo>
                  <a:pt x="505" y="173"/>
                </a:lnTo>
                <a:lnTo>
                  <a:pt x="489" y="135"/>
                </a:lnTo>
                <a:lnTo>
                  <a:pt x="474" y="102"/>
                </a:lnTo>
                <a:lnTo>
                  <a:pt x="461" y="76"/>
                </a:lnTo>
                <a:lnTo>
                  <a:pt x="456" y="68"/>
                </a:lnTo>
                <a:lnTo>
                  <a:pt x="452" y="63"/>
                </a:lnTo>
                <a:lnTo>
                  <a:pt x="452" y="63"/>
                </a:lnTo>
                <a:lnTo>
                  <a:pt x="449" y="59"/>
                </a:lnTo>
                <a:lnTo>
                  <a:pt x="443" y="56"/>
                </a:lnTo>
                <a:lnTo>
                  <a:pt x="424" y="49"/>
                </a:lnTo>
                <a:lnTo>
                  <a:pt x="402" y="42"/>
                </a:lnTo>
                <a:lnTo>
                  <a:pt x="378" y="35"/>
                </a:lnTo>
                <a:lnTo>
                  <a:pt x="333" y="24"/>
                </a:lnTo>
                <a:lnTo>
                  <a:pt x="314" y="20"/>
                </a:lnTo>
                <a:lnTo>
                  <a:pt x="314" y="20"/>
                </a:lnTo>
                <a:lnTo>
                  <a:pt x="266" y="14"/>
                </a:lnTo>
                <a:lnTo>
                  <a:pt x="231" y="9"/>
                </a:lnTo>
                <a:lnTo>
                  <a:pt x="211" y="5"/>
                </a:lnTo>
                <a:lnTo>
                  <a:pt x="211" y="5"/>
                </a:lnTo>
                <a:lnTo>
                  <a:pt x="195" y="3"/>
                </a:lnTo>
                <a:lnTo>
                  <a:pt x="169" y="0"/>
                </a:lnTo>
                <a:lnTo>
                  <a:pt x="143" y="0"/>
                </a:lnTo>
                <a:lnTo>
                  <a:pt x="132" y="2"/>
                </a:lnTo>
                <a:lnTo>
                  <a:pt x="125" y="3"/>
                </a:lnTo>
                <a:lnTo>
                  <a:pt x="125" y="3"/>
                </a:lnTo>
                <a:lnTo>
                  <a:pt x="104" y="9"/>
                </a:lnTo>
                <a:lnTo>
                  <a:pt x="71" y="19"/>
                </a:lnTo>
                <a:lnTo>
                  <a:pt x="55" y="24"/>
                </a:lnTo>
                <a:lnTo>
                  <a:pt x="41" y="30"/>
                </a:lnTo>
                <a:lnTo>
                  <a:pt x="33" y="35"/>
                </a:lnTo>
                <a:lnTo>
                  <a:pt x="31" y="37"/>
                </a:lnTo>
                <a:lnTo>
                  <a:pt x="31" y="40"/>
                </a:lnTo>
                <a:lnTo>
                  <a:pt x="31" y="40"/>
                </a:lnTo>
                <a:lnTo>
                  <a:pt x="34" y="52"/>
                </a:lnTo>
                <a:lnTo>
                  <a:pt x="34" y="54"/>
                </a:lnTo>
                <a:lnTo>
                  <a:pt x="34" y="54"/>
                </a:lnTo>
                <a:lnTo>
                  <a:pt x="24" y="53"/>
                </a:lnTo>
                <a:lnTo>
                  <a:pt x="18" y="53"/>
                </a:lnTo>
                <a:lnTo>
                  <a:pt x="17" y="54"/>
                </a:lnTo>
                <a:lnTo>
                  <a:pt x="17" y="54"/>
                </a:lnTo>
                <a:lnTo>
                  <a:pt x="19" y="58"/>
                </a:lnTo>
                <a:lnTo>
                  <a:pt x="23" y="65"/>
                </a:lnTo>
                <a:lnTo>
                  <a:pt x="23" y="65"/>
                </a:lnTo>
                <a:close/>
                <a:moveTo>
                  <a:pt x="136" y="59"/>
                </a:moveTo>
                <a:lnTo>
                  <a:pt x="157" y="59"/>
                </a:lnTo>
                <a:lnTo>
                  <a:pt x="157" y="59"/>
                </a:lnTo>
                <a:lnTo>
                  <a:pt x="149" y="70"/>
                </a:lnTo>
                <a:lnTo>
                  <a:pt x="143" y="79"/>
                </a:lnTo>
                <a:lnTo>
                  <a:pt x="139" y="89"/>
                </a:lnTo>
                <a:lnTo>
                  <a:pt x="139" y="89"/>
                </a:lnTo>
                <a:lnTo>
                  <a:pt x="138" y="91"/>
                </a:lnTo>
                <a:lnTo>
                  <a:pt x="139" y="94"/>
                </a:lnTo>
                <a:lnTo>
                  <a:pt x="141" y="94"/>
                </a:lnTo>
                <a:lnTo>
                  <a:pt x="142" y="92"/>
                </a:lnTo>
                <a:lnTo>
                  <a:pt x="148" y="89"/>
                </a:lnTo>
                <a:lnTo>
                  <a:pt x="157" y="83"/>
                </a:lnTo>
                <a:lnTo>
                  <a:pt x="157" y="83"/>
                </a:lnTo>
                <a:lnTo>
                  <a:pt x="179" y="64"/>
                </a:lnTo>
                <a:lnTo>
                  <a:pt x="193" y="51"/>
                </a:lnTo>
                <a:lnTo>
                  <a:pt x="193" y="51"/>
                </a:lnTo>
                <a:lnTo>
                  <a:pt x="206" y="51"/>
                </a:lnTo>
                <a:lnTo>
                  <a:pt x="217" y="51"/>
                </a:lnTo>
                <a:lnTo>
                  <a:pt x="217" y="51"/>
                </a:lnTo>
                <a:lnTo>
                  <a:pt x="285" y="68"/>
                </a:lnTo>
                <a:lnTo>
                  <a:pt x="338" y="81"/>
                </a:lnTo>
                <a:lnTo>
                  <a:pt x="358" y="86"/>
                </a:lnTo>
                <a:lnTo>
                  <a:pt x="370" y="91"/>
                </a:lnTo>
                <a:lnTo>
                  <a:pt x="370" y="91"/>
                </a:lnTo>
                <a:lnTo>
                  <a:pt x="381" y="96"/>
                </a:lnTo>
                <a:lnTo>
                  <a:pt x="389" y="101"/>
                </a:lnTo>
                <a:lnTo>
                  <a:pt x="396" y="108"/>
                </a:lnTo>
                <a:lnTo>
                  <a:pt x="407" y="123"/>
                </a:lnTo>
                <a:lnTo>
                  <a:pt x="407" y="123"/>
                </a:lnTo>
                <a:lnTo>
                  <a:pt x="414" y="134"/>
                </a:lnTo>
                <a:lnTo>
                  <a:pt x="420" y="148"/>
                </a:lnTo>
                <a:lnTo>
                  <a:pt x="428" y="165"/>
                </a:lnTo>
                <a:lnTo>
                  <a:pt x="433" y="181"/>
                </a:lnTo>
                <a:lnTo>
                  <a:pt x="440" y="210"/>
                </a:lnTo>
                <a:lnTo>
                  <a:pt x="441" y="220"/>
                </a:lnTo>
                <a:lnTo>
                  <a:pt x="441" y="225"/>
                </a:lnTo>
                <a:lnTo>
                  <a:pt x="441" y="225"/>
                </a:lnTo>
                <a:lnTo>
                  <a:pt x="439" y="237"/>
                </a:lnTo>
                <a:lnTo>
                  <a:pt x="438" y="257"/>
                </a:lnTo>
                <a:lnTo>
                  <a:pt x="435" y="275"/>
                </a:lnTo>
                <a:lnTo>
                  <a:pt x="434" y="283"/>
                </a:lnTo>
                <a:lnTo>
                  <a:pt x="433" y="285"/>
                </a:lnTo>
                <a:lnTo>
                  <a:pt x="433" y="285"/>
                </a:lnTo>
                <a:lnTo>
                  <a:pt x="430" y="288"/>
                </a:lnTo>
                <a:lnTo>
                  <a:pt x="425" y="291"/>
                </a:lnTo>
                <a:lnTo>
                  <a:pt x="418" y="295"/>
                </a:lnTo>
                <a:lnTo>
                  <a:pt x="407" y="297"/>
                </a:lnTo>
                <a:lnTo>
                  <a:pt x="407" y="297"/>
                </a:lnTo>
                <a:lnTo>
                  <a:pt x="398" y="299"/>
                </a:lnTo>
                <a:lnTo>
                  <a:pt x="395" y="300"/>
                </a:lnTo>
                <a:lnTo>
                  <a:pt x="387" y="302"/>
                </a:lnTo>
                <a:lnTo>
                  <a:pt x="387" y="302"/>
                </a:lnTo>
                <a:lnTo>
                  <a:pt x="381" y="305"/>
                </a:lnTo>
                <a:lnTo>
                  <a:pt x="379" y="308"/>
                </a:lnTo>
                <a:lnTo>
                  <a:pt x="379" y="308"/>
                </a:lnTo>
                <a:lnTo>
                  <a:pt x="375" y="311"/>
                </a:lnTo>
                <a:lnTo>
                  <a:pt x="369" y="313"/>
                </a:lnTo>
                <a:lnTo>
                  <a:pt x="363" y="316"/>
                </a:lnTo>
                <a:lnTo>
                  <a:pt x="355" y="317"/>
                </a:lnTo>
                <a:lnTo>
                  <a:pt x="355" y="317"/>
                </a:lnTo>
                <a:lnTo>
                  <a:pt x="353" y="317"/>
                </a:lnTo>
                <a:lnTo>
                  <a:pt x="352" y="318"/>
                </a:lnTo>
                <a:lnTo>
                  <a:pt x="349" y="322"/>
                </a:lnTo>
                <a:lnTo>
                  <a:pt x="349" y="328"/>
                </a:lnTo>
                <a:lnTo>
                  <a:pt x="347" y="337"/>
                </a:lnTo>
                <a:lnTo>
                  <a:pt x="347" y="337"/>
                </a:lnTo>
                <a:lnTo>
                  <a:pt x="347" y="342"/>
                </a:lnTo>
                <a:lnTo>
                  <a:pt x="346" y="346"/>
                </a:lnTo>
                <a:lnTo>
                  <a:pt x="347" y="357"/>
                </a:lnTo>
                <a:lnTo>
                  <a:pt x="351" y="366"/>
                </a:lnTo>
                <a:lnTo>
                  <a:pt x="352" y="370"/>
                </a:lnTo>
                <a:lnTo>
                  <a:pt x="353" y="371"/>
                </a:lnTo>
                <a:lnTo>
                  <a:pt x="353" y="371"/>
                </a:lnTo>
                <a:lnTo>
                  <a:pt x="353" y="372"/>
                </a:lnTo>
                <a:lnTo>
                  <a:pt x="352" y="373"/>
                </a:lnTo>
                <a:lnTo>
                  <a:pt x="344" y="378"/>
                </a:lnTo>
                <a:lnTo>
                  <a:pt x="331" y="386"/>
                </a:lnTo>
                <a:lnTo>
                  <a:pt x="331" y="386"/>
                </a:lnTo>
                <a:lnTo>
                  <a:pt x="305" y="399"/>
                </a:lnTo>
                <a:lnTo>
                  <a:pt x="288" y="409"/>
                </a:lnTo>
                <a:lnTo>
                  <a:pt x="276" y="414"/>
                </a:lnTo>
                <a:lnTo>
                  <a:pt x="276" y="414"/>
                </a:lnTo>
                <a:lnTo>
                  <a:pt x="255" y="420"/>
                </a:lnTo>
                <a:lnTo>
                  <a:pt x="236" y="425"/>
                </a:lnTo>
                <a:lnTo>
                  <a:pt x="236" y="425"/>
                </a:lnTo>
                <a:lnTo>
                  <a:pt x="231" y="427"/>
                </a:lnTo>
                <a:lnTo>
                  <a:pt x="230" y="429"/>
                </a:lnTo>
                <a:lnTo>
                  <a:pt x="230" y="429"/>
                </a:lnTo>
                <a:lnTo>
                  <a:pt x="222" y="429"/>
                </a:lnTo>
                <a:lnTo>
                  <a:pt x="214" y="427"/>
                </a:lnTo>
                <a:lnTo>
                  <a:pt x="208" y="425"/>
                </a:lnTo>
                <a:lnTo>
                  <a:pt x="208" y="425"/>
                </a:lnTo>
                <a:lnTo>
                  <a:pt x="136" y="391"/>
                </a:lnTo>
                <a:lnTo>
                  <a:pt x="89" y="367"/>
                </a:lnTo>
                <a:lnTo>
                  <a:pt x="73" y="359"/>
                </a:lnTo>
                <a:lnTo>
                  <a:pt x="65" y="354"/>
                </a:lnTo>
                <a:lnTo>
                  <a:pt x="65" y="354"/>
                </a:lnTo>
                <a:lnTo>
                  <a:pt x="63" y="350"/>
                </a:lnTo>
                <a:lnTo>
                  <a:pt x="62" y="344"/>
                </a:lnTo>
                <a:lnTo>
                  <a:pt x="60" y="322"/>
                </a:lnTo>
                <a:lnTo>
                  <a:pt x="56" y="258"/>
                </a:lnTo>
                <a:lnTo>
                  <a:pt x="51" y="168"/>
                </a:lnTo>
                <a:lnTo>
                  <a:pt x="51" y="168"/>
                </a:lnTo>
                <a:lnTo>
                  <a:pt x="62" y="156"/>
                </a:lnTo>
                <a:lnTo>
                  <a:pt x="79" y="137"/>
                </a:lnTo>
                <a:lnTo>
                  <a:pt x="79" y="137"/>
                </a:lnTo>
                <a:lnTo>
                  <a:pt x="81" y="134"/>
                </a:lnTo>
                <a:lnTo>
                  <a:pt x="82" y="132"/>
                </a:lnTo>
                <a:lnTo>
                  <a:pt x="81" y="127"/>
                </a:lnTo>
                <a:lnTo>
                  <a:pt x="78" y="123"/>
                </a:lnTo>
                <a:lnTo>
                  <a:pt x="78" y="121"/>
                </a:lnTo>
                <a:lnTo>
                  <a:pt x="79" y="117"/>
                </a:lnTo>
                <a:lnTo>
                  <a:pt x="79" y="117"/>
                </a:lnTo>
                <a:lnTo>
                  <a:pt x="82" y="110"/>
                </a:lnTo>
                <a:lnTo>
                  <a:pt x="82" y="103"/>
                </a:lnTo>
                <a:lnTo>
                  <a:pt x="82" y="89"/>
                </a:lnTo>
                <a:lnTo>
                  <a:pt x="82" y="89"/>
                </a:lnTo>
                <a:lnTo>
                  <a:pt x="82" y="84"/>
                </a:lnTo>
                <a:lnTo>
                  <a:pt x="79" y="79"/>
                </a:lnTo>
                <a:lnTo>
                  <a:pt x="74" y="74"/>
                </a:lnTo>
                <a:lnTo>
                  <a:pt x="71" y="70"/>
                </a:lnTo>
                <a:lnTo>
                  <a:pt x="61" y="63"/>
                </a:lnTo>
                <a:lnTo>
                  <a:pt x="56" y="59"/>
                </a:lnTo>
                <a:lnTo>
                  <a:pt x="56" y="59"/>
                </a:lnTo>
                <a:lnTo>
                  <a:pt x="60" y="59"/>
                </a:lnTo>
                <a:lnTo>
                  <a:pt x="68" y="59"/>
                </a:lnTo>
                <a:lnTo>
                  <a:pt x="95" y="59"/>
                </a:lnTo>
                <a:lnTo>
                  <a:pt x="136" y="59"/>
                </a:lnTo>
                <a:lnTo>
                  <a:pt x="136" y="59"/>
                </a:lnTo>
                <a:close/>
                <a:moveTo>
                  <a:pt x="605" y="1793"/>
                </a:moveTo>
                <a:lnTo>
                  <a:pt x="605" y="1793"/>
                </a:lnTo>
                <a:lnTo>
                  <a:pt x="605" y="1793"/>
                </a:lnTo>
                <a:lnTo>
                  <a:pt x="605" y="1793"/>
                </a:lnTo>
                <a:lnTo>
                  <a:pt x="606" y="1797"/>
                </a:lnTo>
                <a:lnTo>
                  <a:pt x="605" y="1809"/>
                </a:lnTo>
                <a:lnTo>
                  <a:pt x="602" y="1824"/>
                </a:lnTo>
                <a:lnTo>
                  <a:pt x="601" y="1830"/>
                </a:lnTo>
                <a:lnTo>
                  <a:pt x="598" y="1833"/>
                </a:lnTo>
                <a:lnTo>
                  <a:pt x="598" y="1833"/>
                </a:lnTo>
                <a:lnTo>
                  <a:pt x="595" y="1835"/>
                </a:lnTo>
                <a:lnTo>
                  <a:pt x="587" y="1836"/>
                </a:lnTo>
                <a:lnTo>
                  <a:pt x="570" y="1840"/>
                </a:lnTo>
                <a:lnTo>
                  <a:pt x="553" y="1842"/>
                </a:lnTo>
                <a:lnTo>
                  <a:pt x="544" y="1841"/>
                </a:lnTo>
                <a:lnTo>
                  <a:pt x="544" y="1841"/>
                </a:lnTo>
                <a:lnTo>
                  <a:pt x="541" y="1838"/>
                </a:lnTo>
                <a:lnTo>
                  <a:pt x="538" y="1833"/>
                </a:lnTo>
                <a:lnTo>
                  <a:pt x="538" y="1833"/>
                </a:lnTo>
                <a:lnTo>
                  <a:pt x="542" y="1830"/>
                </a:lnTo>
                <a:lnTo>
                  <a:pt x="552" y="1825"/>
                </a:lnTo>
                <a:lnTo>
                  <a:pt x="579" y="1813"/>
                </a:lnTo>
                <a:lnTo>
                  <a:pt x="579" y="1813"/>
                </a:lnTo>
                <a:lnTo>
                  <a:pt x="589" y="1807"/>
                </a:lnTo>
                <a:lnTo>
                  <a:pt x="596" y="1802"/>
                </a:lnTo>
                <a:lnTo>
                  <a:pt x="605" y="1793"/>
                </a:lnTo>
                <a:lnTo>
                  <a:pt x="605" y="179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8">
            <a:extLst>
              <a:ext uri="{FF2B5EF4-FFF2-40B4-BE49-F238E27FC236}">
                <a16:creationId xmlns:a16="http://schemas.microsoft.com/office/drawing/2014/main" id="{8A646D03-BF90-400C-BB15-638B7CD0BB61}"/>
              </a:ext>
            </a:extLst>
          </p:cNvPr>
          <p:cNvSpPr>
            <a:spLocks noEditPoints="1"/>
          </p:cNvSpPr>
          <p:nvPr/>
        </p:nvSpPr>
        <p:spPr bwMode="auto">
          <a:xfrm>
            <a:off x="6623756" y="815484"/>
            <a:ext cx="633696" cy="1608368"/>
          </a:xfrm>
          <a:custGeom>
            <a:avLst/>
            <a:gdLst>
              <a:gd name="T0" fmla="*/ 422 w 801"/>
              <a:gd name="T1" fmla="*/ 137 h 2033"/>
              <a:gd name="T2" fmla="*/ 304 w 801"/>
              <a:gd name="T3" fmla="*/ 175 h 2033"/>
              <a:gd name="T4" fmla="*/ 183 w 801"/>
              <a:gd name="T5" fmla="*/ 256 h 2033"/>
              <a:gd name="T6" fmla="*/ 58 w 801"/>
              <a:gd name="T7" fmla="*/ 378 h 2033"/>
              <a:gd name="T8" fmla="*/ 0 w 801"/>
              <a:gd name="T9" fmla="*/ 711 h 2033"/>
              <a:gd name="T10" fmla="*/ 17 w 801"/>
              <a:gd name="T11" fmla="*/ 844 h 2033"/>
              <a:gd name="T12" fmla="*/ 242 w 801"/>
              <a:gd name="T13" fmla="*/ 1006 h 2033"/>
              <a:gd name="T14" fmla="*/ 263 w 801"/>
              <a:gd name="T15" fmla="*/ 1106 h 2033"/>
              <a:gd name="T16" fmla="*/ 281 w 801"/>
              <a:gd name="T17" fmla="*/ 1104 h 2033"/>
              <a:gd name="T18" fmla="*/ 314 w 801"/>
              <a:gd name="T19" fmla="*/ 1218 h 2033"/>
              <a:gd name="T20" fmla="*/ 341 w 801"/>
              <a:gd name="T21" fmla="*/ 1638 h 2033"/>
              <a:gd name="T22" fmla="*/ 342 w 801"/>
              <a:gd name="T23" fmla="*/ 1905 h 2033"/>
              <a:gd name="T24" fmla="*/ 251 w 801"/>
              <a:gd name="T25" fmla="*/ 1932 h 2033"/>
              <a:gd name="T26" fmla="*/ 260 w 801"/>
              <a:gd name="T27" fmla="*/ 1980 h 2033"/>
              <a:gd name="T28" fmla="*/ 274 w 801"/>
              <a:gd name="T29" fmla="*/ 2024 h 2033"/>
              <a:gd name="T30" fmla="*/ 482 w 801"/>
              <a:gd name="T31" fmla="*/ 2028 h 2033"/>
              <a:gd name="T32" fmla="*/ 474 w 801"/>
              <a:gd name="T33" fmla="*/ 1997 h 2033"/>
              <a:gd name="T34" fmla="*/ 487 w 801"/>
              <a:gd name="T35" fmla="*/ 1965 h 2033"/>
              <a:gd name="T36" fmla="*/ 449 w 801"/>
              <a:gd name="T37" fmla="*/ 1787 h 2033"/>
              <a:gd name="T38" fmla="*/ 521 w 801"/>
              <a:gd name="T39" fmla="*/ 1133 h 2033"/>
              <a:gd name="T40" fmla="*/ 605 w 801"/>
              <a:gd name="T41" fmla="*/ 1028 h 2033"/>
              <a:gd name="T42" fmla="*/ 719 w 801"/>
              <a:gd name="T43" fmla="*/ 777 h 2033"/>
              <a:gd name="T44" fmla="*/ 798 w 801"/>
              <a:gd name="T45" fmla="*/ 606 h 2033"/>
              <a:gd name="T46" fmla="*/ 698 w 801"/>
              <a:gd name="T47" fmla="*/ 241 h 2033"/>
              <a:gd name="T48" fmla="*/ 653 w 801"/>
              <a:gd name="T49" fmla="*/ 164 h 2033"/>
              <a:gd name="T50" fmla="*/ 676 w 801"/>
              <a:gd name="T51" fmla="*/ 79 h 2033"/>
              <a:gd name="T52" fmla="*/ 676 w 801"/>
              <a:gd name="T53" fmla="*/ 41 h 2033"/>
              <a:gd name="T54" fmla="*/ 654 w 801"/>
              <a:gd name="T55" fmla="*/ 18 h 2033"/>
              <a:gd name="T56" fmla="*/ 618 w 801"/>
              <a:gd name="T57" fmla="*/ 2 h 2033"/>
              <a:gd name="T58" fmla="*/ 582 w 801"/>
              <a:gd name="T59" fmla="*/ 67 h 2033"/>
              <a:gd name="T60" fmla="*/ 636 w 801"/>
              <a:gd name="T61" fmla="*/ 37 h 2033"/>
              <a:gd name="T62" fmla="*/ 582 w 801"/>
              <a:gd name="T63" fmla="*/ 67 h 2033"/>
              <a:gd name="T64" fmla="*/ 553 w 801"/>
              <a:gd name="T65" fmla="*/ 147 h 2033"/>
              <a:gd name="T66" fmla="*/ 504 w 801"/>
              <a:gd name="T67" fmla="*/ 134 h 2033"/>
              <a:gd name="T68" fmla="*/ 407 w 801"/>
              <a:gd name="T69" fmla="*/ 207 h 2033"/>
              <a:gd name="T70" fmla="*/ 467 w 801"/>
              <a:gd name="T71" fmla="*/ 207 h 2033"/>
              <a:gd name="T72" fmla="*/ 545 w 801"/>
              <a:gd name="T73" fmla="*/ 261 h 2033"/>
              <a:gd name="T74" fmla="*/ 609 w 801"/>
              <a:gd name="T75" fmla="*/ 296 h 2033"/>
              <a:gd name="T76" fmla="*/ 636 w 801"/>
              <a:gd name="T77" fmla="*/ 312 h 2033"/>
              <a:gd name="T78" fmla="*/ 690 w 801"/>
              <a:gd name="T79" fmla="*/ 608 h 2033"/>
              <a:gd name="T80" fmla="*/ 575 w 801"/>
              <a:gd name="T81" fmla="*/ 758 h 2033"/>
              <a:gd name="T82" fmla="*/ 389 w 801"/>
              <a:gd name="T83" fmla="*/ 833 h 2033"/>
              <a:gd name="T84" fmla="*/ 313 w 801"/>
              <a:gd name="T85" fmla="*/ 842 h 2033"/>
              <a:gd name="T86" fmla="*/ 275 w 801"/>
              <a:gd name="T87" fmla="*/ 731 h 2033"/>
              <a:gd name="T88" fmla="*/ 287 w 801"/>
              <a:gd name="T89" fmla="*/ 710 h 2033"/>
              <a:gd name="T90" fmla="*/ 302 w 801"/>
              <a:gd name="T91" fmla="*/ 664 h 2033"/>
              <a:gd name="T92" fmla="*/ 286 w 801"/>
              <a:gd name="T93" fmla="*/ 608 h 2033"/>
              <a:gd name="T94" fmla="*/ 304 w 801"/>
              <a:gd name="T95" fmla="*/ 540 h 2033"/>
              <a:gd name="T96" fmla="*/ 271 w 801"/>
              <a:gd name="T97" fmla="*/ 412 h 2033"/>
              <a:gd name="T98" fmla="*/ 399 w 801"/>
              <a:gd name="T99" fmla="*/ 215 h 2033"/>
              <a:gd name="T100" fmla="*/ 168 w 801"/>
              <a:gd name="T101" fmla="*/ 429 h 2033"/>
              <a:gd name="T102" fmla="*/ 121 w 801"/>
              <a:gd name="T103" fmla="*/ 440 h 2033"/>
              <a:gd name="T104" fmla="*/ 304 w 801"/>
              <a:gd name="T105" fmla="*/ 226 h 2033"/>
              <a:gd name="T106" fmla="*/ 293 w 801"/>
              <a:gd name="T107" fmla="*/ 2006 h 2033"/>
              <a:gd name="T108" fmla="*/ 359 w 801"/>
              <a:gd name="T109" fmla="*/ 1983 h 2033"/>
              <a:gd name="T110" fmla="*/ 396 w 801"/>
              <a:gd name="T111" fmla="*/ 1974 h 2033"/>
              <a:gd name="T112" fmla="*/ 458 w 801"/>
              <a:gd name="T113" fmla="*/ 1990 h 2033"/>
              <a:gd name="T114" fmla="*/ 362 w 801"/>
              <a:gd name="T115" fmla="*/ 2001 h 20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01" h="2033">
                <a:moveTo>
                  <a:pt x="467" y="132"/>
                </a:moveTo>
                <a:lnTo>
                  <a:pt x="467" y="132"/>
                </a:lnTo>
                <a:lnTo>
                  <a:pt x="459" y="131"/>
                </a:lnTo>
                <a:lnTo>
                  <a:pt x="447" y="129"/>
                </a:lnTo>
                <a:lnTo>
                  <a:pt x="434" y="129"/>
                </a:lnTo>
                <a:lnTo>
                  <a:pt x="431" y="131"/>
                </a:lnTo>
                <a:lnTo>
                  <a:pt x="427" y="132"/>
                </a:lnTo>
                <a:lnTo>
                  <a:pt x="427" y="132"/>
                </a:lnTo>
                <a:lnTo>
                  <a:pt x="422" y="137"/>
                </a:lnTo>
                <a:lnTo>
                  <a:pt x="412" y="142"/>
                </a:lnTo>
                <a:lnTo>
                  <a:pt x="400" y="147"/>
                </a:lnTo>
                <a:lnTo>
                  <a:pt x="388" y="149"/>
                </a:lnTo>
                <a:lnTo>
                  <a:pt x="388" y="149"/>
                </a:lnTo>
                <a:lnTo>
                  <a:pt x="379" y="150"/>
                </a:lnTo>
                <a:lnTo>
                  <a:pt x="368" y="154"/>
                </a:lnTo>
                <a:lnTo>
                  <a:pt x="342" y="161"/>
                </a:lnTo>
                <a:lnTo>
                  <a:pt x="304" y="175"/>
                </a:lnTo>
                <a:lnTo>
                  <a:pt x="304" y="175"/>
                </a:lnTo>
                <a:lnTo>
                  <a:pt x="290" y="182"/>
                </a:lnTo>
                <a:lnTo>
                  <a:pt x="260" y="198"/>
                </a:lnTo>
                <a:lnTo>
                  <a:pt x="244" y="208"/>
                </a:lnTo>
                <a:lnTo>
                  <a:pt x="228" y="218"/>
                </a:lnTo>
                <a:lnTo>
                  <a:pt x="216" y="226"/>
                </a:lnTo>
                <a:lnTo>
                  <a:pt x="207" y="235"/>
                </a:lnTo>
                <a:lnTo>
                  <a:pt x="207" y="235"/>
                </a:lnTo>
                <a:lnTo>
                  <a:pt x="199" y="243"/>
                </a:lnTo>
                <a:lnTo>
                  <a:pt x="183" y="256"/>
                </a:lnTo>
                <a:lnTo>
                  <a:pt x="141" y="286"/>
                </a:lnTo>
                <a:lnTo>
                  <a:pt x="118" y="304"/>
                </a:lnTo>
                <a:lnTo>
                  <a:pt x="98" y="321"/>
                </a:lnTo>
                <a:lnTo>
                  <a:pt x="81" y="336"/>
                </a:lnTo>
                <a:lnTo>
                  <a:pt x="75" y="343"/>
                </a:lnTo>
                <a:lnTo>
                  <a:pt x="71" y="349"/>
                </a:lnTo>
                <a:lnTo>
                  <a:pt x="71" y="349"/>
                </a:lnTo>
                <a:lnTo>
                  <a:pt x="65" y="363"/>
                </a:lnTo>
                <a:lnTo>
                  <a:pt x="58" y="378"/>
                </a:lnTo>
                <a:lnTo>
                  <a:pt x="45" y="413"/>
                </a:lnTo>
                <a:lnTo>
                  <a:pt x="34" y="446"/>
                </a:lnTo>
                <a:lnTo>
                  <a:pt x="28" y="466"/>
                </a:lnTo>
                <a:lnTo>
                  <a:pt x="28" y="466"/>
                </a:lnTo>
                <a:lnTo>
                  <a:pt x="26" y="482"/>
                </a:lnTo>
                <a:lnTo>
                  <a:pt x="22" y="511"/>
                </a:lnTo>
                <a:lnTo>
                  <a:pt x="12" y="597"/>
                </a:lnTo>
                <a:lnTo>
                  <a:pt x="2" y="682"/>
                </a:lnTo>
                <a:lnTo>
                  <a:pt x="0" y="711"/>
                </a:lnTo>
                <a:lnTo>
                  <a:pt x="0" y="726"/>
                </a:lnTo>
                <a:lnTo>
                  <a:pt x="0" y="726"/>
                </a:lnTo>
                <a:lnTo>
                  <a:pt x="2" y="776"/>
                </a:lnTo>
                <a:lnTo>
                  <a:pt x="2" y="804"/>
                </a:lnTo>
                <a:lnTo>
                  <a:pt x="2" y="820"/>
                </a:lnTo>
                <a:lnTo>
                  <a:pt x="2" y="820"/>
                </a:lnTo>
                <a:lnTo>
                  <a:pt x="4" y="823"/>
                </a:lnTo>
                <a:lnTo>
                  <a:pt x="6" y="828"/>
                </a:lnTo>
                <a:lnTo>
                  <a:pt x="17" y="844"/>
                </a:lnTo>
                <a:lnTo>
                  <a:pt x="51" y="889"/>
                </a:lnTo>
                <a:lnTo>
                  <a:pt x="88" y="933"/>
                </a:lnTo>
                <a:lnTo>
                  <a:pt x="102" y="948"/>
                </a:lnTo>
                <a:lnTo>
                  <a:pt x="108" y="954"/>
                </a:lnTo>
                <a:lnTo>
                  <a:pt x="108" y="954"/>
                </a:lnTo>
                <a:lnTo>
                  <a:pt x="132" y="963"/>
                </a:lnTo>
                <a:lnTo>
                  <a:pt x="178" y="981"/>
                </a:lnTo>
                <a:lnTo>
                  <a:pt x="242" y="1006"/>
                </a:lnTo>
                <a:lnTo>
                  <a:pt x="242" y="1006"/>
                </a:lnTo>
                <a:lnTo>
                  <a:pt x="250" y="1035"/>
                </a:lnTo>
                <a:lnTo>
                  <a:pt x="255" y="1058"/>
                </a:lnTo>
                <a:lnTo>
                  <a:pt x="256" y="1068"/>
                </a:lnTo>
                <a:lnTo>
                  <a:pt x="256" y="1074"/>
                </a:lnTo>
                <a:lnTo>
                  <a:pt x="256" y="1074"/>
                </a:lnTo>
                <a:lnTo>
                  <a:pt x="256" y="1087"/>
                </a:lnTo>
                <a:lnTo>
                  <a:pt x="259" y="1099"/>
                </a:lnTo>
                <a:lnTo>
                  <a:pt x="260" y="1104"/>
                </a:lnTo>
                <a:lnTo>
                  <a:pt x="263" y="1106"/>
                </a:lnTo>
                <a:lnTo>
                  <a:pt x="265" y="1107"/>
                </a:lnTo>
                <a:lnTo>
                  <a:pt x="267" y="1106"/>
                </a:lnTo>
                <a:lnTo>
                  <a:pt x="267" y="1106"/>
                </a:lnTo>
                <a:lnTo>
                  <a:pt x="278" y="1090"/>
                </a:lnTo>
                <a:lnTo>
                  <a:pt x="282" y="1088"/>
                </a:lnTo>
                <a:lnTo>
                  <a:pt x="282" y="1088"/>
                </a:lnTo>
                <a:lnTo>
                  <a:pt x="282" y="1092"/>
                </a:lnTo>
                <a:lnTo>
                  <a:pt x="282" y="1092"/>
                </a:lnTo>
                <a:lnTo>
                  <a:pt x="281" y="1104"/>
                </a:lnTo>
                <a:lnTo>
                  <a:pt x="281" y="1120"/>
                </a:lnTo>
                <a:lnTo>
                  <a:pt x="282" y="1143"/>
                </a:lnTo>
                <a:lnTo>
                  <a:pt x="282" y="1143"/>
                </a:lnTo>
                <a:lnTo>
                  <a:pt x="286" y="1147"/>
                </a:lnTo>
                <a:lnTo>
                  <a:pt x="293" y="1154"/>
                </a:lnTo>
                <a:lnTo>
                  <a:pt x="304" y="1163"/>
                </a:lnTo>
                <a:lnTo>
                  <a:pt x="304" y="1163"/>
                </a:lnTo>
                <a:lnTo>
                  <a:pt x="310" y="1193"/>
                </a:lnTo>
                <a:lnTo>
                  <a:pt x="314" y="1218"/>
                </a:lnTo>
                <a:lnTo>
                  <a:pt x="317" y="1238"/>
                </a:lnTo>
                <a:lnTo>
                  <a:pt x="317" y="1238"/>
                </a:lnTo>
                <a:lnTo>
                  <a:pt x="315" y="1342"/>
                </a:lnTo>
                <a:lnTo>
                  <a:pt x="315" y="1414"/>
                </a:lnTo>
                <a:lnTo>
                  <a:pt x="317" y="1466"/>
                </a:lnTo>
                <a:lnTo>
                  <a:pt x="317" y="1466"/>
                </a:lnTo>
                <a:lnTo>
                  <a:pt x="319" y="1492"/>
                </a:lnTo>
                <a:lnTo>
                  <a:pt x="325" y="1532"/>
                </a:lnTo>
                <a:lnTo>
                  <a:pt x="341" y="1638"/>
                </a:lnTo>
                <a:lnTo>
                  <a:pt x="364" y="1776"/>
                </a:lnTo>
                <a:lnTo>
                  <a:pt x="353" y="1797"/>
                </a:lnTo>
                <a:lnTo>
                  <a:pt x="353" y="1797"/>
                </a:lnTo>
                <a:lnTo>
                  <a:pt x="353" y="1813"/>
                </a:lnTo>
                <a:lnTo>
                  <a:pt x="353" y="1827"/>
                </a:lnTo>
                <a:lnTo>
                  <a:pt x="353" y="1840"/>
                </a:lnTo>
                <a:lnTo>
                  <a:pt x="353" y="1840"/>
                </a:lnTo>
                <a:lnTo>
                  <a:pt x="347" y="1882"/>
                </a:lnTo>
                <a:lnTo>
                  <a:pt x="342" y="1905"/>
                </a:lnTo>
                <a:lnTo>
                  <a:pt x="341" y="1914"/>
                </a:lnTo>
                <a:lnTo>
                  <a:pt x="339" y="1916"/>
                </a:lnTo>
                <a:lnTo>
                  <a:pt x="339" y="1916"/>
                </a:lnTo>
                <a:lnTo>
                  <a:pt x="334" y="1917"/>
                </a:lnTo>
                <a:lnTo>
                  <a:pt x="324" y="1919"/>
                </a:lnTo>
                <a:lnTo>
                  <a:pt x="294" y="1922"/>
                </a:lnTo>
                <a:lnTo>
                  <a:pt x="278" y="1925"/>
                </a:lnTo>
                <a:lnTo>
                  <a:pt x="264" y="1929"/>
                </a:lnTo>
                <a:lnTo>
                  <a:pt x="251" y="1932"/>
                </a:lnTo>
                <a:lnTo>
                  <a:pt x="248" y="1935"/>
                </a:lnTo>
                <a:lnTo>
                  <a:pt x="245" y="1937"/>
                </a:lnTo>
                <a:lnTo>
                  <a:pt x="245" y="1937"/>
                </a:lnTo>
                <a:lnTo>
                  <a:pt x="243" y="1940"/>
                </a:lnTo>
                <a:lnTo>
                  <a:pt x="243" y="1943"/>
                </a:lnTo>
                <a:lnTo>
                  <a:pt x="243" y="1951"/>
                </a:lnTo>
                <a:lnTo>
                  <a:pt x="247" y="1958"/>
                </a:lnTo>
                <a:lnTo>
                  <a:pt x="250" y="1967"/>
                </a:lnTo>
                <a:lnTo>
                  <a:pt x="260" y="1980"/>
                </a:lnTo>
                <a:lnTo>
                  <a:pt x="265" y="1985"/>
                </a:lnTo>
                <a:lnTo>
                  <a:pt x="265" y="1985"/>
                </a:lnTo>
                <a:lnTo>
                  <a:pt x="260" y="1997"/>
                </a:lnTo>
                <a:lnTo>
                  <a:pt x="258" y="2007"/>
                </a:lnTo>
                <a:lnTo>
                  <a:pt x="258" y="2011"/>
                </a:lnTo>
                <a:lnTo>
                  <a:pt x="259" y="2014"/>
                </a:lnTo>
                <a:lnTo>
                  <a:pt x="259" y="2014"/>
                </a:lnTo>
                <a:lnTo>
                  <a:pt x="265" y="2019"/>
                </a:lnTo>
                <a:lnTo>
                  <a:pt x="274" y="2024"/>
                </a:lnTo>
                <a:lnTo>
                  <a:pt x="283" y="2028"/>
                </a:lnTo>
                <a:lnTo>
                  <a:pt x="293" y="2030"/>
                </a:lnTo>
                <a:lnTo>
                  <a:pt x="293" y="2030"/>
                </a:lnTo>
                <a:lnTo>
                  <a:pt x="304" y="2032"/>
                </a:lnTo>
                <a:lnTo>
                  <a:pt x="326" y="2033"/>
                </a:lnTo>
                <a:lnTo>
                  <a:pt x="388" y="2033"/>
                </a:lnTo>
                <a:lnTo>
                  <a:pt x="449" y="2032"/>
                </a:lnTo>
                <a:lnTo>
                  <a:pt x="470" y="2030"/>
                </a:lnTo>
                <a:lnTo>
                  <a:pt x="482" y="2028"/>
                </a:lnTo>
                <a:lnTo>
                  <a:pt x="482" y="2028"/>
                </a:lnTo>
                <a:lnTo>
                  <a:pt x="492" y="2024"/>
                </a:lnTo>
                <a:lnTo>
                  <a:pt x="502" y="2022"/>
                </a:lnTo>
                <a:lnTo>
                  <a:pt x="504" y="2021"/>
                </a:lnTo>
                <a:lnTo>
                  <a:pt x="506" y="2019"/>
                </a:lnTo>
                <a:lnTo>
                  <a:pt x="506" y="2017"/>
                </a:lnTo>
                <a:lnTo>
                  <a:pt x="502" y="2014"/>
                </a:lnTo>
                <a:lnTo>
                  <a:pt x="502" y="2014"/>
                </a:lnTo>
                <a:lnTo>
                  <a:pt x="474" y="1997"/>
                </a:lnTo>
                <a:lnTo>
                  <a:pt x="474" y="1980"/>
                </a:lnTo>
                <a:lnTo>
                  <a:pt x="474" y="1980"/>
                </a:lnTo>
                <a:lnTo>
                  <a:pt x="475" y="1979"/>
                </a:lnTo>
                <a:lnTo>
                  <a:pt x="480" y="1978"/>
                </a:lnTo>
                <a:lnTo>
                  <a:pt x="482" y="1975"/>
                </a:lnTo>
                <a:lnTo>
                  <a:pt x="485" y="1973"/>
                </a:lnTo>
                <a:lnTo>
                  <a:pt x="486" y="1970"/>
                </a:lnTo>
                <a:lnTo>
                  <a:pt x="487" y="1965"/>
                </a:lnTo>
                <a:lnTo>
                  <a:pt x="487" y="1965"/>
                </a:lnTo>
                <a:lnTo>
                  <a:pt x="486" y="1954"/>
                </a:lnTo>
                <a:lnTo>
                  <a:pt x="483" y="1933"/>
                </a:lnTo>
                <a:lnTo>
                  <a:pt x="474" y="1875"/>
                </a:lnTo>
                <a:lnTo>
                  <a:pt x="461" y="1818"/>
                </a:lnTo>
                <a:lnTo>
                  <a:pt x="456" y="1800"/>
                </a:lnTo>
                <a:lnTo>
                  <a:pt x="454" y="1794"/>
                </a:lnTo>
                <a:lnTo>
                  <a:pt x="453" y="1791"/>
                </a:lnTo>
                <a:lnTo>
                  <a:pt x="453" y="1791"/>
                </a:lnTo>
                <a:lnTo>
                  <a:pt x="449" y="1787"/>
                </a:lnTo>
                <a:lnTo>
                  <a:pt x="445" y="1782"/>
                </a:lnTo>
                <a:lnTo>
                  <a:pt x="442" y="1776"/>
                </a:lnTo>
                <a:lnTo>
                  <a:pt x="425" y="1417"/>
                </a:lnTo>
                <a:lnTo>
                  <a:pt x="425" y="1417"/>
                </a:lnTo>
                <a:lnTo>
                  <a:pt x="465" y="1296"/>
                </a:lnTo>
                <a:lnTo>
                  <a:pt x="496" y="1206"/>
                </a:lnTo>
                <a:lnTo>
                  <a:pt x="515" y="1148"/>
                </a:lnTo>
                <a:lnTo>
                  <a:pt x="515" y="1148"/>
                </a:lnTo>
                <a:lnTo>
                  <a:pt x="521" y="1133"/>
                </a:lnTo>
                <a:lnTo>
                  <a:pt x="528" y="1114"/>
                </a:lnTo>
                <a:lnTo>
                  <a:pt x="539" y="1073"/>
                </a:lnTo>
                <a:lnTo>
                  <a:pt x="550" y="1025"/>
                </a:lnTo>
                <a:lnTo>
                  <a:pt x="550" y="1025"/>
                </a:lnTo>
                <a:lnTo>
                  <a:pt x="558" y="1026"/>
                </a:lnTo>
                <a:lnTo>
                  <a:pt x="578" y="1029"/>
                </a:lnTo>
                <a:lnTo>
                  <a:pt x="589" y="1029"/>
                </a:lnTo>
                <a:lnTo>
                  <a:pt x="598" y="1029"/>
                </a:lnTo>
                <a:lnTo>
                  <a:pt x="605" y="1028"/>
                </a:lnTo>
                <a:lnTo>
                  <a:pt x="606" y="1028"/>
                </a:lnTo>
                <a:lnTo>
                  <a:pt x="607" y="1025"/>
                </a:lnTo>
                <a:lnTo>
                  <a:pt x="607" y="1025"/>
                </a:lnTo>
                <a:lnTo>
                  <a:pt x="616" y="958"/>
                </a:lnTo>
                <a:lnTo>
                  <a:pt x="636" y="937"/>
                </a:lnTo>
                <a:lnTo>
                  <a:pt x="636" y="900"/>
                </a:lnTo>
                <a:lnTo>
                  <a:pt x="636" y="900"/>
                </a:lnTo>
                <a:lnTo>
                  <a:pt x="661" y="862"/>
                </a:lnTo>
                <a:lnTo>
                  <a:pt x="719" y="777"/>
                </a:lnTo>
                <a:lnTo>
                  <a:pt x="750" y="731"/>
                </a:lnTo>
                <a:lnTo>
                  <a:pt x="777" y="687"/>
                </a:lnTo>
                <a:lnTo>
                  <a:pt x="787" y="668"/>
                </a:lnTo>
                <a:lnTo>
                  <a:pt x="795" y="652"/>
                </a:lnTo>
                <a:lnTo>
                  <a:pt x="800" y="640"/>
                </a:lnTo>
                <a:lnTo>
                  <a:pt x="801" y="635"/>
                </a:lnTo>
                <a:lnTo>
                  <a:pt x="801" y="631"/>
                </a:lnTo>
                <a:lnTo>
                  <a:pt x="801" y="631"/>
                </a:lnTo>
                <a:lnTo>
                  <a:pt x="798" y="606"/>
                </a:lnTo>
                <a:lnTo>
                  <a:pt x="793" y="580"/>
                </a:lnTo>
                <a:lnTo>
                  <a:pt x="787" y="549"/>
                </a:lnTo>
                <a:lnTo>
                  <a:pt x="787" y="549"/>
                </a:lnTo>
                <a:lnTo>
                  <a:pt x="771" y="505"/>
                </a:lnTo>
                <a:lnTo>
                  <a:pt x="737" y="410"/>
                </a:lnTo>
                <a:lnTo>
                  <a:pt x="687" y="274"/>
                </a:lnTo>
                <a:lnTo>
                  <a:pt x="707" y="248"/>
                </a:lnTo>
                <a:lnTo>
                  <a:pt x="707" y="248"/>
                </a:lnTo>
                <a:lnTo>
                  <a:pt x="698" y="241"/>
                </a:lnTo>
                <a:lnTo>
                  <a:pt x="692" y="234"/>
                </a:lnTo>
                <a:lnTo>
                  <a:pt x="687" y="226"/>
                </a:lnTo>
                <a:lnTo>
                  <a:pt x="687" y="226"/>
                </a:lnTo>
                <a:lnTo>
                  <a:pt x="680" y="214"/>
                </a:lnTo>
                <a:lnTo>
                  <a:pt x="669" y="197"/>
                </a:lnTo>
                <a:lnTo>
                  <a:pt x="659" y="178"/>
                </a:lnTo>
                <a:lnTo>
                  <a:pt x="655" y="170"/>
                </a:lnTo>
                <a:lnTo>
                  <a:pt x="653" y="164"/>
                </a:lnTo>
                <a:lnTo>
                  <a:pt x="653" y="164"/>
                </a:lnTo>
                <a:lnTo>
                  <a:pt x="653" y="155"/>
                </a:lnTo>
                <a:lnTo>
                  <a:pt x="654" y="144"/>
                </a:lnTo>
                <a:lnTo>
                  <a:pt x="659" y="117"/>
                </a:lnTo>
                <a:lnTo>
                  <a:pt x="665" y="94"/>
                </a:lnTo>
                <a:lnTo>
                  <a:pt x="668" y="86"/>
                </a:lnTo>
                <a:lnTo>
                  <a:pt x="670" y="83"/>
                </a:lnTo>
                <a:lnTo>
                  <a:pt x="670" y="83"/>
                </a:lnTo>
                <a:lnTo>
                  <a:pt x="672" y="81"/>
                </a:lnTo>
                <a:lnTo>
                  <a:pt x="676" y="79"/>
                </a:lnTo>
                <a:lnTo>
                  <a:pt x="680" y="74"/>
                </a:lnTo>
                <a:lnTo>
                  <a:pt x="683" y="68"/>
                </a:lnTo>
                <a:lnTo>
                  <a:pt x="687" y="62"/>
                </a:lnTo>
                <a:lnTo>
                  <a:pt x="688" y="56"/>
                </a:lnTo>
                <a:lnTo>
                  <a:pt x="687" y="51"/>
                </a:lnTo>
                <a:lnTo>
                  <a:pt x="686" y="48"/>
                </a:lnTo>
                <a:lnTo>
                  <a:pt x="685" y="46"/>
                </a:lnTo>
                <a:lnTo>
                  <a:pt x="685" y="46"/>
                </a:lnTo>
                <a:lnTo>
                  <a:pt x="676" y="41"/>
                </a:lnTo>
                <a:lnTo>
                  <a:pt x="671" y="39"/>
                </a:lnTo>
                <a:lnTo>
                  <a:pt x="664" y="37"/>
                </a:lnTo>
                <a:lnTo>
                  <a:pt x="664" y="37"/>
                </a:lnTo>
                <a:lnTo>
                  <a:pt x="647" y="35"/>
                </a:lnTo>
                <a:lnTo>
                  <a:pt x="647" y="35"/>
                </a:lnTo>
                <a:lnTo>
                  <a:pt x="649" y="32"/>
                </a:lnTo>
                <a:lnTo>
                  <a:pt x="652" y="27"/>
                </a:lnTo>
                <a:lnTo>
                  <a:pt x="654" y="21"/>
                </a:lnTo>
                <a:lnTo>
                  <a:pt x="654" y="18"/>
                </a:lnTo>
                <a:lnTo>
                  <a:pt x="653" y="15"/>
                </a:lnTo>
                <a:lnTo>
                  <a:pt x="653" y="15"/>
                </a:lnTo>
                <a:lnTo>
                  <a:pt x="650" y="12"/>
                </a:lnTo>
                <a:lnTo>
                  <a:pt x="647" y="9"/>
                </a:lnTo>
                <a:lnTo>
                  <a:pt x="637" y="4"/>
                </a:lnTo>
                <a:lnTo>
                  <a:pt x="628" y="2"/>
                </a:lnTo>
                <a:lnTo>
                  <a:pt x="621" y="0"/>
                </a:lnTo>
                <a:lnTo>
                  <a:pt x="621" y="0"/>
                </a:lnTo>
                <a:lnTo>
                  <a:pt x="618" y="2"/>
                </a:lnTo>
                <a:lnTo>
                  <a:pt x="614" y="5"/>
                </a:lnTo>
                <a:lnTo>
                  <a:pt x="595" y="21"/>
                </a:lnTo>
                <a:lnTo>
                  <a:pt x="545" y="67"/>
                </a:lnTo>
                <a:lnTo>
                  <a:pt x="493" y="112"/>
                </a:lnTo>
                <a:lnTo>
                  <a:pt x="475" y="127"/>
                </a:lnTo>
                <a:lnTo>
                  <a:pt x="470" y="131"/>
                </a:lnTo>
                <a:lnTo>
                  <a:pt x="467" y="132"/>
                </a:lnTo>
                <a:lnTo>
                  <a:pt x="467" y="132"/>
                </a:lnTo>
                <a:close/>
                <a:moveTo>
                  <a:pt x="582" y="67"/>
                </a:moveTo>
                <a:lnTo>
                  <a:pt x="582" y="67"/>
                </a:lnTo>
                <a:lnTo>
                  <a:pt x="585" y="62"/>
                </a:lnTo>
                <a:lnTo>
                  <a:pt x="596" y="51"/>
                </a:lnTo>
                <a:lnTo>
                  <a:pt x="609" y="40"/>
                </a:lnTo>
                <a:lnTo>
                  <a:pt x="614" y="36"/>
                </a:lnTo>
                <a:lnTo>
                  <a:pt x="616" y="35"/>
                </a:lnTo>
                <a:lnTo>
                  <a:pt x="616" y="35"/>
                </a:lnTo>
                <a:lnTo>
                  <a:pt x="626" y="36"/>
                </a:lnTo>
                <a:lnTo>
                  <a:pt x="636" y="37"/>
                </a:lnTo>
                <a:lnTo>
                  <a:pt x="636" y="37"/>
                </a:lnTo>
                <a:lnTo>
                  <a:pt x="634" y="39"/>
                </a:lnTo>
                <a:lnTo>
                  <a:pt x="631" y="42"/>
                </a:lnTo>
                <a:lnTo>
                  <a:pt x="618" y="52"/>
                </a:lnTo>
                <a:lnTo>
                  <a:pt x="599" y="67"/>
                </a:lnTo>
                <a:lnTo>
                  <a:pt x="599" y="67"/>
                </a:lnTo>
                <a:lnTo>
                  <a:pt x="591" y="66"/>
                </a:lnTo>
                <a:lnTo>
                  <a:pt x="582" y="67"/>
                </a:lnTo>
                <a:lnTo>
                  <a:pt x="582" y="67"/>
                </a:lnTo>
                <a:close/>
                <a:moveTo>
                  <a:pt x="558" y="86"/>
                </a:moveTo>
                <a:lnTo>
                  <a:pt x="558" y="86"/>
                </a:lnTo>
                <a:lnTo>
                  <a:pt x="562" y="84"/>
                </a:lnTo>
                <a:lnTo>
                  <a:pt x="566" y="84"/>
                </a:lnTo>
                <a:lnTo>
                  <a:pt x="574" y="86"/>
                </a:lnTo>
                <a:lnTo>
                  <a:pt x="582" y="90"/>
                </a:lnTo>
                <a:lnTo>
                  <a:pt x="584" y="91"/>
                </a:lnTo>
                <a:lnTo>
                  <a:pt x="567" y="115"/>
                </a:lnTo>
                <a:lnTo>
                  <a:pt x="553" y="147"/>
                </a:lnTo>
                <a:lnTo>
                  <a:pt x="553" y="147"/>
                </a:lnTo>
                <a:lnTo>
                  <a:pt x="533" y="149"/>
                </a:lnTo>
                <a:lnTo>
                  <a:pt x="518" y="151"/>
                </a:lnTo>
                <a:lnTo>
                  <a:pt x="510" y="151"/>
                </a:lnTo>
                <a:lnTo>
                  <a:pt x="510" y="151"/>
                </a:lnTo>
                <a:lnTo>
                  <a:pt x="509" y="150"/>
                </a:lnTo>
                <a:lnTo>
                  <a:pt x="510" y="148"/>
                </a:lnTo>
                <a:lnTo>
                  <a:pt x="513" y="143"/>
                </a:lnTo>
                <a:lnTo>
                  <a:pt x="504" y="134"/>
                </a:lnTo>
                <a:lnTo>
                  <a:pt x="504" y="134"/>
                </a:lnTo>
                <a:lnTo>
                  <a:pt x="529" y="113"/>
                </a:lnTo>
                <a:lnTo>
                  <a:pt x="558" y="86"/>
                </a:lnTo>
                <a:lnTo>
                  <a:pt x="558" y="86"/>
                </a:lnTo>
                <a:close/>
                <a:moveTo>
                  <a:pt x="399" y="215"/>
                </a:moveTo>
                <a:lnTo>
                  <a:pt x="399" y="215"/>
                </a:lnTo>
                <a:lnTo>
                  <a:pt x="401" y="213"/>
                </a:lnTo>
                <a:lnTo>
                  <a:pt x="404" y="210"/>
                </a:lnTo>
                <a:lnTo>
                  <a:pt x="407" y="207"/>
                </a:lnTo>
                <a:lnTo>
                  <a:pt x="407" y="207"/>
                </a:lnTo>
                <a:lnTo>
                  <a:pt x="425" y="210"/>
                </a:lnTo>
                <a:lnTo>
                  <a:pt x="439" y="214"/>
                </a:lnTo>
                <a:lnTo>
                  <a:pt x="450" y="215"/>
                </a:lnTo>
                <a:lnTo>
                  <a:pt x="450" y="215"/>
                </a:lnTo>
                <a:lnTo>
                  <a:pt x="456" y="214"/>
                </a:lnTo>
                <a:lnTo>
                  <a:pt x="460" y="213"/>
                </a:lnTo>
                <a:lnTo>
                  <a:pt x="467" y="207"/>
                </a:lnTo>
                <a:lnTo>
                  <a:pt x="467" y="207"/>
                </a:lnTo>
                <a:lnTo>
                  <a:pt x="475" y="199"/>
                </a:lnTo>
                <a:lnTo>
                  <a:pt x="476" y="198"/>
                </a:lnTo>
                <a:lnTo>
                  <a:pt x="490" y="186"/>
                </a:lnTo>
                <a:lnTo>
                  <a:pt x="490" y="186"/>
                </a:lnTo>
                <a:lnTo>
                  <a:pt x="515" y="229"/>
                </a:lnTo>
                <a:lnTo>
                  <a:pt x="515" y="229"/>
                </a:lnTo>
                <a:lnTo>
                  <a:pt x="521" y="236"/>
                </a:lnTo>
                <a:lnTo>
                  <a:pt x="529" y="243"/>
                </a:lnTo>
                <a:lnTo>
                  <a:pt x="545" y="261"/>
                </a:lnTo>
                <a:lnTo>
                  <a:pt x="545" y="261"/>
                </a:lnTo>
                <a:lnTo>
                  <a:pt x="550" y="264"/>
                </a:lnTo>
                <a:lnTo>
                  <a:pt x="556" y="267"/>
                </a:lnTo>
                <a:lnTo>
                  <a:pt x="574" y="273"/>
                </a:lnTo>
                <a:lnTo>
                  <a:pt x="593" y="278"/>
                </a:lnTo>
                <a:lnTo>
                  <a:pt x="599" y="280"/>
                </a:lnTo>
                <a:lnTo>
                  <a:pt x="601" y="283"/>
                </a:lnTo>
                <a:lnTo>
                  <a:pt x="601" y="283"/>
                </a:lnTo>
                <a:lnTo>
                  <a:pt x="609" y="296"/>
                </a:lnTo>
                <a:lnTo>
                  <a:pt x="611" y="304"/>
                </a:lnTo>
                <a:lnTo>
                  <a:pt x="612" y="309"/>
                </a:lnTo>
                <a:lnTo>
                  <a:pt x="612" y="309"/>
                </a:lnTo>
                <a:lnTo>
                  <a:pt x="614" y="311"/>
                </a:lnTo>
                <a:lnTo>
                  <a:pt x="616" y="312"/>
                </a:lnTo>
                <a:lnTo>
                  <a:pt x="623" y="313"/>
                </a:lnTo>
                <a:lnTo>
                  <a:pt x="632" y="312"/>
                </a:lnTo>
                <a:lnTo>
                  <a:pt x="636" y="312"/>
                </a:lnTo>
                <a:lnTo>
                  <a:pt x="636" y="312"/>
                </a:lnTo>
                <a:lnTo>
                  <a:pt x="638" y="323"/>
                </a:lnTo>
                <a:lnTo>
                  <a:pt x="644" y="353"/>
                </a:lnTo>
                <a:lnTo>
                  <a:pt x="661" y="445"/>
                </a:lnTo>
                <a:lnTo>
                  <a:pt x="680" y="539"/>
                </a:lnTo>
                <a:lnTo>
                  <a:pt x="690" y="592"/>
                </a:lnTo>
                <a:lnTo>
                  <a:pt x="690" y="592"/>
                </a:lnTo>
                <a:lnTo>
                  <a:pt x="691" y="598"/>
                </a:lnTo>
                <a:lnTo>
                  <a:pt x="691" y="603"/>
                </a:lnTo>
                <a:lnTo>
                  <a:pt x="690" y="608"/>
                </a:lnTo>
                <a:lnTo>
                  <a:pt x="688" y="612"/>
                </a:lnTo>
                <a:lnTo>
                  <a:pt x="683" y="618"/>
                </a:lnTo>
                <a:lnTo>
                  <a:pt x="679" y="623"/>
                </a:lnTo>
                <a:lnTo>
                  <a:pt x="679" y="623"/>
                </a:lnTo>
                <a:lnTo>
                  <a:pt x="628" y="691"/>
                </a:lnTo>
                <a:lnTo>
                  <a:pt x="594" y="736"/>
                </a:lnTo>
                <a:lnTo>
                  <a:pt x="582" y="750"/>
                </a:lnTo>
                <a:lnTo>
                  <a:pt x="575" y="758"/>
                </a:lnTo>
                <a:lnTo>
                  <a:pt x="575" y="758"/>
                </a:lnTo>
                <a:lnTo>
                  <a:pt x="555" y="768"/>
                </a:lnTo>
                <a:lnTo>
                  <a:pt x="513" y="785"/>
                </a:lnTo>
                <a:lnTo>
                  <a:pt x="466" y="803"/>
                </a:lnTo>
                <a:lnTo>
                  <a:pt x="448" y="810"/>
                </a:lnTo>
                <a:lnTo>
                  <a:pt x="433" y="814"/>
                </a:lnTo>
                <a:lnTo>
                  <a:pt x="433" y="814"/>
                </a:lnTo>
                <a:lnTo>
                  <a:pt x="422" y="818"/>
                </a:lnTo>
                <a:lnTo>
                  <a:pt x="411" y="822"/>
                </a:lnTo>
                <a:lnTo>
                  <a:pt x="389" y="833"/>
                </a:lnTo>
                <a:lnTo>
                  <a:pt x="371" y="842"/>
                </a:lnTo>
                <a:lnTo>
                  <a:pt x="362" y="846"/>
                </a:lnTo>
                <a:lnTo>
                  <a:pt x="356" y="849"/>
                </a:lnTo>
                <a:lnTo>
                  <a:pt x="356" y="849"/>
                </a:lnTo>
                <a:lnTo>
                  <a:pt x="350" y="850"/>
                </a:lnTo>
                <a:lnTo>
                  <a:pt x="344" y="849"/>
                </a:lnTo>
                <a:lnTo>
                  <a:pt x="329" y="847"/>
                </a:lnTo>
                <a:lnTo>
                  <a:pt x="313" y="842"/>
                </a:lnTo>
                <a:lnTo>
                  <a:pt x="313" y="842"/>
                </a:lnTo>
                <a:lnTo>
                  <a:pt x="276" y="786"/>
                </a:lnTo>
                <a:lnTo>
                  <a:pt x="276" y="786"/>
                </a:lnTo>
                <a:lnTo>
                  <a:pt x="275" y="782"/>
                </a:lnTo>
                <a:lnTo>
                  <a:pt x="274" y="776"/>
                </a:lnTo>
                <a:lnTo>
                  <a:pt x="271" y="761"/>
                </a:lnTo>
                <a:lnTo>
                  <a:pt x="270" y="748"/>
                </a:lnTo>
                <a:lnTo>
                  <a:pt x="271" y="741"/>
                </a:lnTo>
                <a:lnTo>
                  <a:pt x="271" y="741"/>
                </a:lnTo>
                <a:lnTo>
                  <a:pt x="275" y="731"/>
                </a:lnTo>
                <a:lnTo>
                  <a:pt x="276" y="726"/>
                </a:lnTo>
                <a:lnTo>
                  <a:pt x="276" y="720"/>
                </a:lnTo>
                <a:lnTo>
                  <a:pt x="276" y="720"/>
                </a:lnTo>
                <a:lnTo>
                  <a:pt x="277" y="716"/>
                </a:lnTo>
                <a:lnTo>
                  <a:pt x="280" y="715"/>
                </a:lnTo>
                <a:lnTo>
                  <a:pt x="282" y="714"/>
                </a:lnTo>
                <a:lnTo>
                  <a:pt x="285" y="711"/>
                </a:lnTo>
                <a:lnTo>
                  <a:pt x="285" y="711"/>
                </a:lnTo>
                <a:lnTo>
                  <a:pt x="287" y="710"/>
                </a:lnTo>
                <a:lnTo>
                  <a:pt x="290" y="709"/>
                </a:lnTo>
                <a:lnTo>
                  <a:pt x="292" y="707"/>
                </a:lnTo>
                <a:lnTo>
                  <a:pt x="293" y="706"/>
                </a:lnTo>
                <a:lnTo>
                  <a:pt x="293" y="706"/>
                </a:lnTo>
                <a:lnTo>
                  <a:pt x="297" y="694"/>
                </a:lnTo>
                <a:lnTo>
                  <a:pt x="302" y="674"/>
                </a:lnTo>
                <a:lnTo>
                  <a:pt x="302" y="674"/>
                </a:lnTo>
                <a:lnTo>
                  <a:pt x="302" y="669"/>
                </a:lnTo>
                <a:lnTo>
                  <a:pt x="302" y="664"/>
                </a:lnTo>
                <a:lnTo>
                  <a:pt x="297" y="653"/>
                </a:lnTo>
                <a:lnTo>
                  <a:pt x="291" y="641"/>
                </a:lnTo>
                <a:lnTo>
                  <a:pt x="287" y="634"/>
                </a:lnTo>
                <a:lnTo>
                  <a:pt x="285" y="626"/>
                </a:lnTo>
                <a:lnTo>
                  <a:pt x="285" y="626"/>
                </a:lnTo>
                <a:lnTo>
                  <a:pt x="283" y="619"/>
                </a:lnTo>
                <a:lnTo>
                  <a:pt x="283" y="614"/>
                </a:lnTo>
                <a:lnTo>
                  <a:pt x="283" y="610"/>
                </a:lnTo>
                <a:lnTo>
                  <a:pt x="286" y="608"/>
                </a:lnTo>
                <a:lnTo>
                  <a:pt x="291" y="604"/>
                </a:lnTo>
                <a:lnTo>
                  <a:pt x="293" y="601"/>
                </a:lnTo>
                <a:lnTo>
                  <a:pt x="296" y="597"/>
                </a:lnTo>
                <a:lnTo>
                  <a:pt x="296" y="597"/>
                </a:lnTo>
                <a:lnTo>
                  <a:pt x="302" y="587"/>
                </a:lnTo>
                <a:lnTo>
                  <a:pt x="304" y="575"/>
                </a:lnTo>
                <a:lnTo>
                  <a:pt x="305" y="560"/>
                </a:lnTo>
                <a:lnTo>
                  <a:pt x="304" y="540"/>
                </a:lnTo>
                <a:lnTo>
                  <a:pt x="304" y="540"/>
                </a:lnTo>
                <a:lnTo>
                  <a:pt x="302" y="528"/>
                </a:lnTo>
                <a:lnTo>
                  <a:pt x="297" y="516"/>
                </a:lnTo>
                <a:lnTo>
                  <a:pt x="290" y="504"/>
                </a:lnTo>
                <a:lnTo>
                  <a:pt x="282" y="493"/>
                </a:lnTo>
                <a:lnTo>
                  <a:pt x="269" y="473"/>
                </a:lnTo>
                <a:lnTo>
                  <a:pt x="263" y="466"/>
                </a:lnTo>
                <a:lnTo>
                  <a:pt x="263" y="466"/>
                </a:lnTo>
                <a:lnTo>
                  <a:pt x="266" y="440"/>
                </a:lnTo>
                <a:lnTo>
                  <a:pt x="271" y="412"/>
                </a:lnTo>
                <a:lnTo>
                  <a:pt x="271" y="412"/>
                </a:lnTo>
                <a:lnTo>
                  <a:pt x="334" y="280"/>
                </a:lnTo>
                <a:lnTo>
                  <a:pt x="334" y="280"/>
                </a:lnTo>
                <a:lnTo>
                  <a:pt x="337" y="275"/>
                </a:lnTo>
                <a:lnTo>
                  <a:pt x="345" y="267"/>
                </a:lnTo>
                <a:lnTo>
                  <a:pt x="367" y="245"/>
                </a:lnTo>
                <a:lnTo>
                  <a:pt x="389" y="224"/>
                </a:lnTo>
                <a:lnTo>
                  <a:pt x="399" y="215"/>
                </a:lnTo>
                <a:lnTo>
                  <a:pt x="399" y="215"/>
                </a:lnTo>
                <a:close/>
                <a:moveTo>
                  <a:pt x="299" y="240"/>
                </a:moveTo>
                <a:lnTo>
                  <a:pt x="233" y="323"/>
                </a:lnTo>
                <a:lnTo>
                  <a:pt x="194" y="423"/>
                </a:lnTo>
                <a:lnTo>
                  <a:pt x="194" y="423"/>
                </a:lnTo>
                <a:lnTo>
                  <a:pt x="182" y="425"/>
                </a:lnTo>
                <a:lnTo>
                  <a:pt x="173" y="426"/>
                </a:lnTo>
                <a:lnTo>
                  <a:pt x="169" y="428"/>
                </a:lnTo>
                <a:lnTo>
                  <a:pt x="168" y="429"/>
                </a:lnTo>
                <a:lnTo>
                  <a:pt x="168" y="429"/>
                </a:lnTo>
                <a:lnTo>
                  <a:pt x="166" y="430"/>
                </a:lnTo>
                <a:lnTo>
                  <a:pt x="162" y="431"/>
                </a:lnTo>
                <a:lnTo>
                  <a:pt x="152" y="435"/>
                </a:lnTo>
                <a:lnTo>
                  <a:pt x="142" y="437"/>
                </a:lnTo>
                <a:lnTo>
                  <a:pt x="136" y="440"/>
                </a:lnTo>
                <a:lnTo>
                  <a:pt x="136" y="440"/>
                </a:lnTo>
                <a:lnTo>
                  <a:pt x="135" y="441"/>
                </a:lnTo>
                <a:lnTo>
                  <a:pt x="131" y="441"/>
                </a:lnTo>
                <a:lnTo>
                  <a:pt x="121" y="440"/>
                </a:lnTo>
                <a:lnTo>
                  <a:pt x="108" y="437"/>
                </a:lnTo>
                <a:lnTo>
                  <a:pt x="108" y="437"/>
                </a:lnTo>
                <a:lnTo>
                  <a:pt x="151" y="369"/>
                </a:lnTo>
                <a:lnTo>
                  <a:pt x="151" y="369"/>
                </a:lnTo>
                <a:lnTo>
                  <a:pt x="179" y="329"/>
                </a:lnTo>
                <a:lnTo>
                  <a:pt x="205" y="295"/>
                </a:lnTo>
                <a:lnTo>
                  <a:pt x="205" y="295"/>
                </a:lnTo>
                <a:lnTo>
                  <a:pt x="256" y="259"/>
                </a:lnTo>
                <a:lnTo>
                  <a:pt x="304" y="226"/>
                </a:lnTo>
                <a:lnTo>
                  <a:pt x="299" y="240"/>
                </a:lnTo>
                <a:close/>
                <a:moveTo>
                  <a:pt x="328" y="2000"/>
                </a:moveTo>
                <a:lnTo>
                  <a:pt x="330" y="2008"/>
                </a:lnTo>
                <a:lnTo>
                  <a:pt x="330" y="2008"/>
                </a:lnTo>
                <a:lnTo>
                  <a:pt x="314" y="2008"/>
                </a:lnTo>
                <a:lnTo>
                  <a:pt x="296" y="2008"/>
                </a:lnTo>
                <a:lnTo>
                  <a:pt x="296" y="2008"/>
                </a:lnTo>
                <a:lnTo>
                  <a:pt x="294" y="2007"/>
                </a:lnTo>
                <a:lnTo>
                  <a:pt x="293" y="2006"/>
                </a:lnTo>
                <a:lnTo>
                  <a:pt x="288" y="2000"/>
                </a:lnTo>
                <a:lnTo>
                  <a:pt x="282" y="1991"/>
                </a:lnTo>
                <a:lnTo>
                  <a:pt x="328" y="1991"/>
                </a:lnTo>
                <a:lnTo>
                  <a:pt x="328" y="2000"/>
                </a:lnTo>
                <a:close/>
                <a:moveTo>
                  <a:pt x="359" y="1989"/>
                </a:moveTo>
                <a:lnTo>
                  <a:pt x="359" y="1989"/>
                </a:lnTo>
                <a:lnTo>
                  <a:pt x="359" y="1984"/>
                </a:lnTo>
                <a:lnTo>
                  <a:pt x="359" y="1983"/>
                </a:lnTo>
                <a:lnTo>
                  <a:pt x="359" y="1983"/>
                </a:lnTo>
                <a:lnTo>
                  <a:pt x="364" y="1980"/>
                </a:lnTo>
                <a:lnTo>
                  <a:pt x="373" y="1976"/>
                </a:lnTo>
                <a:lnTo>
                  <a:pt x="373" y="1976"/>
                </a:lnTo>
                <a:lnTo>
                  <a:pt x="378" y="1975"/>
                </a:lnTo>
                <a:lnTo>
                  <a:pt x="383" y="1973"/>
                </a:lnTo>
                <a:lnTo>
                  <a:pt x="390" y="1971"/>
                </a:lnTo>
                <a:lnTo>
                  <a:pt x="390" y="1971"/>
                </a:lnTo>
                <a:lnTo>
                  <a:pt x="393" y="1971"/>
                </a:lnTo>
                <a:lnTo>
                  <a:pt x="396" y="1974"/>
                </a:lnTo>
                <a:lnTo>
                  <a:pt x="401" y="1975"/>
                </a:lnTo>
                <a:lnTo>
                  <a:pt x="407" y="1976"/>
                </a:lnTo>
                <a:lnTo>
                  <a:pt x="407" y="1976"/>
                </a:lnTo>
                <a:lnTo>
                  <a:pt x="418" y="1978"/>
                </a:lnTo>
                <a:lnTo>
                  <a:pt x="427" y="1976"/>
                </a:lnTo>
                <a:lnTo>
                  <a:pt x="427" y="1976"/>
                </a:lnTo>
                <a:lnTo>
                  <a:pt x="450" y="1974"/>
                </a:lnTo>
                <a:lnTo>
                  <a:pt x="450" y="1974"/>
                </a:lnTo>
                <a:lnTo>
                  <a:pt x="458" y="1990"/>
                </a:lnTo>
                <a:lnTo>
                  <a:pt x="463" y="2001"/>
                </a:lnTo>
                <a:lnTo>
                  <a:pt x="465" y="2008"/>
                </a:lnTo>
                <a:lnTo>
                  <a:pt x="465" y="2008"/>
                </a:lnTo>
                <a:lnTo>
                  <a:pt x="460" y="2010"/>
                </a:lnTo>
                <a:lnTo>
                  <a:pt x="449" y="2010"/>
                </a:lnTo>
                <a:lnTo>
                  <a:pt x="415" y="2011"/>
                </a:lnTo>
                <a:lnTo>
                  <a:pt x="364" y="2011"/>
                </a:lnTo>
                <a:lnTo>
                  <a:pt x="364" y="2011"/>
                </a:lnTo>
                <a:lnTo>
                  <a:pt x="362" y="2001"/>
                </a:lnTo>
                <a:lnTo>
                  <a:pt x="359" y="1994"/>
                </a:lnTo>
                <a:lnTo>
                  <a:pt x="359" y="1989"/>
                </a:lnTo>
                <a:lnTo>
                  <a:pt x="359" y="198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9">
            <a:extLst>
              <a:ext uri="{FF2B5EF4-FFF2-40B4-BE49-F238E27FC236}">
                <a16:creationId xmlns:a16="http://schemas.microsoft.com/office/drawing/2014/main" id="{CD012FBD-8087-4ADB-854F-DA988062E2B5}"/>
              </a:ext>
            </a:extLst>
          </p:cNvPr>
          <p:cNvSpPr>
            <a:spLocks noEditPoints="1"/>
          </p:cNvSpPr>
          <p:nvPr/>
        </p:nvSpPr>
        <p:spPr bwMode="auto">
          <a:xfrm>
            <a:off x="8346339" y="844560"/>
            <a:ext cx="904961" cy="1630318"/>
          </a:xfrm>
          <a:custGeom>
            <a:avLst/>
            <a:gdLst>
              <a:gd name="T0" fmla="*/ 192 w 1043"/>
              <a:gd name="T1" fmla="*/ 3 h 1879"/>
              <a:gd name="T2" fmla="*/ 156 w 1043"/>
              <a:gd name="T3" fmla="*/ 18 h 1879"/>
              <a:gd name="T4" fmla="*/ 169 w 1043"/>
              <a:gd name="T5" fmla="*/ 37 h 1879"/>
              <a:gd name="T6" fmla="*/ 204 w 1043"/>
              <a:gd name="T7" fmla="*/ 57 h 1879"/>
              <a:gd name="T8" fmla="*/ 219 w 1043"/>
              <a:gd name="T9" fmla="*/ 79 h 1879"/>
              <a:gd name="T10" fmla="*/ 312 w 1043"/>
              <a:gd name="T11" fmla="*/ 199 h 1879"/>
              <a:gd name="T12" fmla="*/ 398 w 1043"/>
              <a:gd name="T13" fmla="*/ 344 h 1879"/>
              <a:gd name="T14" fmla="*/ 329 w 1043"/>
              <a:gd name="T15" fmla="*/ 453 h 1879"/>
              <a:gd name="T16" fmla="*/ 215 w 1043"/>
              <a:gd name="T17" fmla="*/ 650 h 1879"/>
              <a:gd name="T18" fmla="*/ 149 w 1043"/>
              <a:gd name="T19" fmla="*/ 786 h 1879"/>
              <a:gd name="T20" fmla="*/ 4 w 1043"/>
              <a:gd name="T21" fmla="*/ 797 h 1879"/>
              <a:gd name="T22" fmla="*/ 60 w 1043"/>
              <a:gd name="T23" fmla="*/ 834 h 1879"/>
              <a:gd name="T24" fmla="*/ 145 w 1043"/>
              <a:gd name="T25" fmla="*/ 829 h 1879"/>
              <a:gd name="T26" fmla="*/ 247 w 1043"/>
              <a:gd name="T27" fmla="*/ 1088 h 1879"/>
              <a:gd name="T28" fmla="*/ 518 w 1043"/>
              <a:gd name="T29" fmla="*/ 1530 h 1879"/>
              <a:gd name="T30" fmla="*/ 540 w 1043"/>
              <a:gd name="T31" fmla="*/ 1653 h 1879"/>
              <a:gd name="T32" fmla="*/ 484 w 1043"/>
              <a:gd name="T33" fmla="*/ 1785 h 1879"/>
              <a:gd name="T34" fmla="*/ 443 w 1043"/>
              <a:gd name="T35" fmla="*/ 1824 h 1879"/>
              <a:gd name="T36" fmla="*/ 460 w 1043"/>
              <a:gd name="T37" fmla="*/ 1868 h 1879"/>
              <a:gd name="T38" fmla="*/ 738 w 1043"/>
              <a:gd name="T39" fmla="*/ 1849 h 1879"/>
              <a:gd name="T40" fmla="*/ 692 w 1043"/>
              <a:gd name="T41" fmla="*/ 1823 h 1879"/>
              <a:gd name="T42" fmla="*/ 702 w 1043"/>
              <a:gd name="T43" fmla="*/ 1753 h 1879"/>
              <a:gd name="T44" fmla="*/ 649 w 1043"/>
              <a:gd name="T45" fmla="*/ 1634 h 1879"/>
              <a:gd name="T46" fmla="*/ 560 w 1043"/>
              <a:gd name="T47" fmla="*/ 1453 h 1879"/>
              <a:gd name="T48" fmla="*/ 452 w 1043"/>
              <a:gd name="T49" fmla="*/ 1009 h 1879"/>
              <a:gd name="T50" fmla="*/ 595 w 1043"/>
              <a:gd name="T51" fmla="*/ 1085 h 1879"/>
              <a:gd name="T52" fmla="*/ 744 w 1043"/>
              <a:gd name="T53" fmla="*/ 1085 h 1879"/>
              <a:gd name="T54" fmla="*/ 1016 w 1043"/>
              <a:gd name="T55" fmla="*/ 1140 h 1879"/>
              <a:gd name="T56" fmla="*/ 1040 w 1043"/>
              <a:gd name="T57" fmla="*/ 1113 h 1879"/>
              <a:gd name="T58" fmla="*/ 925 w 1043"/>
              <a:gd name="T59" fmla="*/ 1036 h 1879"/>
              <a:gd name="T60" fmla="*/ 848 w 1043"/>
              <a:gd name="T61" fmla="*/ 999 h 1879"/>
              <a:gd name="T62" fmla="*/ 787 w 1043"/>
              <a:gd name="T63" fmla="*/ 1002 h 1879"/>
              <a:gd name="T64" fmla="*/ 605 w 1043"/>
              <a:gd name="T65" fmla="*/ 985 h 1879"/>
              <a:gd name="T66" fmla="*/ 519 w 1043"/>
              <a:gd name="T67" fmla="*/ 841 h 1879"/>
              <a:gd name="T68" fmla="*/ 609 w 1043"/>
              <a:gd name="T69" fmla="*/ 805 h 1879"/>
              <a:gd name="T70" fmla="*/ 740 w 1043"/>
              <a:gd name="T71" fmla="*/ 799 h 1879"/>
              <a:gd name="T72" fmla="*/ 702 w 1043"/>
              <a:gd name="T73" fmla="*/ 771 h 1879"/>
              <a:gd name="T74" fmla="*/ 529 w 1043"/>
              <a:gd name="T75" fmla="*/ 737 h 1879"/>
              <a:gd name="T76" fmla="*/ 528 w 1043"/>
              <a:gd name="T77" fmla="*/ 645 h 1879"/>
              <a:gd name="T78" fmla="*/ 600 w 1043"/>
              <a:gd name="T79" fmla="*/ 554 h 1879"/>
              <a:gd name="T80" fmla="*/ 680 w 1043"/>
              <a:gd name="T81" fmla="*/ 508 h 1879"/>
              <a:gd name="T82" fmla="*/ 719 w 1043"/>
              <a:gd name="T83" fmla="*/ 526 h 1879"/>
              <a:gd name="T84" fmla="*/ 751 w 1043"/>
              <a:gd name="T85" fmla="*/ 560 h 1879"/>
              <a:gd name="T86" fmla="*/ 842 w 1043"/>
              <a:gd name="T87" fmla="*/ 519 h 1879"/>
              <a:gd name="T88" fmla="*/ 826 w 1043"/>
              <a:gd name="T89" fmla="*/ 437 h 1879"/>
              <a:gd name="T90" fmla="*/ 822 w 1043"/>
              <a:gd name="T91" fmla="*/ 362 h 1879"/>
              <a:gd name="T92" fmla="*/ 758 w 1043"/>
              <a:gd name="T93" fmla="*/ 318 h 1879"/>
              <a:gd name="T94" fmla="*/ 692 w 1043"/>
              <a:gd name="T95" fmla="*/ 291 h 1879"/>
              <a:gd name="T96" fmla="*/ 637 w 1043"/>
              <a:gd name="T97" fmla="*/ 291 h 1879"/>
              <a:gd name="T98" fmla="*/ 609 w 1043"/>
              <a:gd name="T99" fmla="*/ 326 h 1879"/>
              <a:gd name="T100" fmla="*/ 519 w 1043"/>
              <a:gd name="T101" fmla="*/ 259 h 1879"/>
              <a:gd name="T102" fmla="*/ 409 w 1043"/>
              <a:gd name="T103" fmla="*/ 162 h 1879"/>
              <a:gd name="T104" fmla="*/ 286 w 1043"/>
              <a:gd name="T105" fmla="*/ 57 h 1879"/>
              <a:gd name="T106" fmla="*/ 648 w 1043"/>
              <a:gd name="T107" fmla="*/ 1807 h 1879"/>
              <a:gd name="T108" fmla="*/ 588 w 1043"/>
              <a:gd name="T109" fmla="*/ 1847 h 1879"/>
              <a:gd name="T110" fmla="*/ 600 w 1043"/>
              <a:gd name="T111" fmla="*/ 1813 h 1879"/>
              <a:gd name="T112" fmla="*/ 560 w 1043"/>
              <a:gd name="T113" fmla="*/ 1844 h 1879"/>
              <a:gd name="T114" fmla="*/ 465 w 1043"/>
              <a:gd name="T115" fmla="*/ 1852 h 18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43" h="1879">
                <a:moveTo>
                  <a:pt x="238" y="5"/>
                </a:moveTo>
                <a:lnTo>
                  <a:pt x="238" y="5"/>
                </a:lnTo>
                <a:lnTo>
                  <a:pt x="231" y="3"/>
                </a:lnTo>
                <a:lnTo>
                  <a:pt x="225" y="0"/>
                </a:lnTo>
                <a:lnTo>
                  <a:pt x="219" y="0"/>
                </a:lnTo>
                <a:lnTo>
                  <a:pt x="212" y="0"/>
                </a:lnTo>
                <a:lnTo>
                  <a:pt x="201" y="2"/>
                </a:lnTo>
                <a:lnTo>
                  <a:pt x="192" y="3"/>
                </a:lnTo>
                <a:lnTo>
                  <a:pt x="192" y="3"/>
                </a:lnTo>
                <a:lnTo>
                  <a:pt x="179" y="4"/>
                </a:lnTo>
                <a:lnTo>
                  <a:pt x="163" y="6"/>
                </a:lnTo>
                <a:lnTo>
                  <a:pt x="157" y="8"/>
                </a:lnTo>
                <a:lnTo>
                  <a:pt x="151" y="10"/>
                </a:lnTo>
                <a:lnTo>
                  <a:pt x="149" y="11"/>
                </a:lnTo>
                <a:lnTo>
                  <a:pt x="149" y="13"/>
                </a:lnTo>
                <a:lnTo>
                  <a:pt x="150" y="14"/>
                </a:lnTo>
                <a:lnTo>
                  <a:pt x="150" y="14"/>
                </a:lnTo>
                <a:lnTo>
                  <a:pt x="156" y="18"/>
                </a:lnTo>
                <a:lnTo>
                  <a:pt x="163" y="20"/>
                </a:lnTo>
                <a:lnTo>
                  <a:pt x="172" y="22"/>
                </a:lnTo>
                <a:lnTo>
                  <a:pt x="172" y="22"/>
                </a:lnTo>
                <a:lnTo>
                  <a:pt x="169" y="25"/>
                </a:lnTo>
                <a:lnTo>
                  <a:pt x="166" y="30"/>
                </a:lnTo>
                <a:lnTo>
                  <a:pt x="165" y="32"/>
                </a:lnTo>
                <a:lnTo>
                  <a:pt x="165" y="33"/>
                </a:lnTo>
                <a:lnTo>
                  <a:pt x="166" y="36"/>
                </a:lnTo>
                <a:lnTo>
                  <a:pt x="169" y="37"/>
                </a:lnTo>
                <a:lnTo>
                  <a:pt x="169" y="37"/>
                </a:lnTo>
                <a:lnTo>
                  <a:pt x="184" y="40"/>
                </a:lnTo>
                <a:lnTo>
                  <a:pt x="189" y="41"/>
                </a:lnTo>
                <a:lnTo>
                  <a:pt x="192" y="42"/>
                </a:lnTo>
                <a:lnTo>
                  <a:pt x="192" y="42"/>
                </a:lnTo>
                <a:lnTo>
                  <a:pt x="200" y="48"/>
                </a:lnTo>
                <a:lnTo>
                  <a:pt x="204" y="53"/>
                </a:lnTo>
                <a:lnTo>
                  <a:pt x="204" y="54"/>
                </a:lnTo>
                <a:lnTo>
                  <a:pt x="204" y="57"/>
                </a:lnTo>
                <a:lnTo>
                  <a:pt x="204" y="57"/>
                </a:lnTo>
                <a:lnTo>
                  <a:pt x="199" y="63"/>
                </a:lnTo>
                <a:lnTo>
                  <a:pt x="194" y="73"/>
                </a:lnTo>
                <a:lnTo>
                  <a:pt x="193" y="76"/>
                </a:lnTo>
                <a:lnTo>
                  <a:pt x="192" y="80"/>
                </a:lnTo>
                <a:lnTo>
                  <a:pt x="194" y="83"/>
                </a:lnTo>
                <a:lnTo>
                  <a:pt x="198" y="83"/>
                </a:lnTo>
                <a:lnTo>
                  <a:pt x="198" y="83"/>
                </a:lnTo>
                <a:lnTo>
                  <a:pt x="219" y="79"/>
                </a:lnTo>
                <a:lnTo>
                  <a:pt x="230" y="76"/>
                </a:lnTo>
                <a:lnTo>
                  <a:pt x="230" y="76"/>
                </a:lnTo>
                <a:lnTo>
                  <a:pt x="254" y="106"/>
                </a:lnTo>
                <a:lnTo>
                  <a:pt x="271" y="130"/>
                </a:lnTo>
                <a:lnTo>
                  <a:pt x="279" y="140"/>
                </a:lnTo>
                <a:lnTo>
                  <a:pt x="284" y="149"/>
                </a:lnTo>
                <a:lnTo>
                  <a:pt x="284" y="149"/>
                </a:lnTo>
                <a:lnTo>
                  <a:pt x="293" y="168"/>
                </a:lnTo>
                <a:lnTo>
                  <a:pt x="312" y="199"/>
                </a:lnTo>
                <a:lnTo>
                  <a:pt x="329" y="230"/>
                </a:lnTo>
                <a:lnTo>
                  <a:pt x="344" y="251"/>
                </a:lnTo>
                <a:lnTo>
                  <a:pt x="344" y="251"/>
                </a:lnTo>
                <a:lnTo>
                  <a:pt x="358" y="273"/>
                </a:lnTo>
                <a:lnTo>
                  <a:pt x="368" y="288"/>
                </a:lnTo>
                <a:lnTo>
                  <a:pt x="379" y="303"/>
                </a:lnTo>
                <a:lnTo>
                  <a:pt x="388" y="321"/>
                </a:lnTo>
                <a:lnTo>
                  <a:pt x="395" y="337"/>
                </a:lnTo>
                <a:lnTo>
                  <a:pt x="398" y="344"/>
                </a:lnTo>
                <a:lnTo>
                  <a:pt x="399" y="350"/>
                </a:lnTo>
                <a:lnTo>
                  <a:pt x="399" y="357"/>
                </a:lnTo>
                <a:lnTo>
                  <a:pt x="398" y="362"/>
                </a:lnTo>
                <a:lnTo>
                  <a:pt x="398" y="362"/>
                </a:lnTo>
                <a:lnTo>
                  <a:pt x="392" y="375"/>
                </a:lnTo>
                <a:lnTo>
                  <a:pt x="382" y="388"/>
                </a:lnTo>
                <a:lnTo>
                  <a:pt x="369" y="404"/>
                </a:lnTo>
                <a:lnTo>
                  <a:pt x="356" y="421"/>
                </a:lnTo>
                <a:lnTo>
                  <a:pt x="329" y="453"/>
                </a:lnTo>
                <a:lnTo>
                  <a:pt x="309" y="477"/>
                </a:lnTo>
                <a:lnTo>
                  <a:pt x="309" y="477"/>
                </a:lnTo>
                <a:lnTo>
                  <a:pt x="301" y="489"/>
                </a:lnTo>
                <a:lnTo>
                  <a:pt x="290" y="506"/>
                </a:lnTo>
                <a:lnTo>
                  <a:pt x="264" y="551"/>
                </a:lnTo>
                <a:lnTo>
                  <a:pt x="238" y="598"/>
                </a:lnTo>
                <a:lnTo>
                  <a:pt x="221" y="634"/>
                </a:lnTo>
                <a:lnTo>
                  <a:pt x="221" y="634"/>
                </a:lnTo>
                <a:lnTo>
                  <a:pt x="215" y="650"/>
                </a:lnTo>
                <a:lnTo>
                  <a:pt x="210" y="669"/>
                </a:lnTo>
                <a:lnTo>
                  <a:pt x="199" y="717"/>
                </a:lnTo>
                <a:lnTo>
                  <a:pt x="189" y="760"/>
                </a:lnTo>
                <a:lnTo>
                  <a:pt x="185" y="775"/>
                </a:lnTo>
                <a:lnTo>
                  <a:pt x="184" y="782"/>
                </a:lnTo>
                <a:lnTo>
                  <a:pt x="184" y="782"/>
                </a:lnTo>
                <a:lnTo>
                  <a:pt x="180" y="783"/>
                </a:lnTo>
                <a:lnTo>
                  <a:pt x="173" y="785"/>
                </a:lnTo>
                <a:lnTo>
                  <a:pt x="149" y="786"/>
                </a:lnTo>
                <a:lnTo>
                  <a:pt x="80" y="787"/>
                </a:lnTo>
                <a:lnTo>
                  <a:pt x="44" y="787"/>
                </a:lnTo>
                <a:lnTo>
                  <a:pt x="17" y="789"/>
                </a:lnTo>
                <a:lnTo>
                  <a:pt x="7" y="791"/>
                </a:lnTo>
                <a:lnTo>
                  <a:pt x="1" y="792"/>
                </a:lnTo>
                <a:lnTo>
                  <a:pt x="0" y="793"/>
                </a:lnTo>
                <a:lnTo>
                  <a:pt x="0" y="794"/>
                </a:lnTo>
                <a:lnTo>
                  <a:pt x="4" y="797"/>
                </a:lnTo>
                <a:lnTo>
                  <a:pt x="4" y="797"/>
                </a:lnTo>
                <a:lnTo>
                  <a:pt x="27" y="807"/>
                </a:lnTo>
                <a:lnTo>
                  <a:pt x="45" y="815"/>
                </a:lnTo>
                <a:lnTo>
                  <a:pt x="57" y="821"/>
                </a:lnTo>
                <a:lnTo>
                  <a:pt x="59" y="824"/>
                </a:lnTo>
                <a:lnTo>
                  <a:pt x="58" y="825"/>
                </a:lnTo>
                <a:lnTo>
                  <a:pt x="58" y="825"/>
                </a:lnTo>
                <a:lnTo>
                  <a:pt x="58" y="826"/>
                </a:lnTo>
                <a:lnTo>
                  <a:pt x="58" y="830"/>
                </a:lnTo>
                <a:lnTo>
                  <a:pt x="60" y="834"/>
                </a:lnTo>
                <a:lnTo>
                  <a:pt x="64" y="836"/>
                </a:lnTo>
                <a:lnTo>
                  <a:pt x="69" y="840"/>
                </a:lnTo>
                <a:lnTo>
                  <a:pt x="75" y="841"/>
                </a:lnTo>
                <a:lnTo>
                  <a:pt x="82" y="841"/>
                </a:lnTo>
                <a:lnTo>
                  <a:pt x="90" y="840"/>
                </a:lnTo>
                <a:lnTo>
                  <a:pt x="90" y="840"/>
                </a:lnTo>
                <a:lnTo>
                  <a:pt x="107" y="834"/>
                </a:lnTo>
                <a:lnTo>
                  <a:pt x="126" y="830"/>
                </a:lnTo>
                <a:lnTo>
                  <a:pt x="145" y="829"/>
                </a:lnTo>
                <a:lnTo>
                  <a:pt x="152" y="830"/>
                </a:lnTo>
                <a:lnTo>
                  <a:pt x="158" y="831"/>
                </a:lnTo>
                <a:lnTo>
                  <a:pt x="158" y="831"/>
                </a:lnTo>
                <a:lnTo>
                  <a:pt x="188" y="842"/>
                </a:lnTo>
                <a:lnTo>
                  <a:pt x="209" y="851"/>
                </a:lnTo>
                <a:lnTo>
                  <a:pt x="209" y="851"/>
                </a:lnTo>
                <a:lnTo>
                  <a:pt x="227" y="970"/>
                </a:lnTo>
                <a:lnTo>
                  <a:pt x="241" y="1056"/>
                </a:lnTo>
                <a:lnTo>
                  <a:pt x="247" y="1088"/>
                </a:lnTo>
                <a:lnTo>
                  <a:pt x="252" y="1105"/>
                </a:lnTo>
                <a:lnTo>
                  <a:pt x="252" y="1105"/>
                </a:lnTo>
                <a:lnTo>
                  <a:pt x="263" y="1122"/>
                </a:lnTo>
                <a:lnTo>
                  <a:pt x="286" y="1155"/>
                </a:lnTo>
                <a:lnTo>
                  <a:pt x="352" y="1246"/>
                </a:lnTo>
                <a:lnTo>
                  <a:pt x="446" y="1370"/>
                </a:lnTo>
                <a:lnTo>
                  <a:pt x="446" y="1370"/>
                </a:lnTo>
                <a:lnTo>
                  <a:pt x="488" y="1463"/>
                </a:lnTo>
                <a:lnTo>
                  <a:pt x="518" y="1530"/>
                </a:lnTo>
                <a:lnTo>
                  <a:pt x="528" y="1553"/>
                </a:lnTo>
                <a:lnTo>
                  <a:pt x="531" y="1565"/>
                </a:lnTo>
                <a:lnTo>
                  <a:pt x="531" y="1565"/>
                </a:lnTo>
                <a:lnTo>
                  <a:pt x="534" y="1577"/>
                </a:lnTo>
                <a:lnTo>
                  <a:pt x="538" y="1593"/>
                </a:lnTo>
                <a:lnTo>
                  <a:pt x="542" y="1613"/>
                </a:lnTo>
                <a:lnTo>
                  <a:pt x="538" y="1636"/>
                </a:lnTo>
                <a:lnTo>
                  <a:pt x="540" y="1653"/>
                </a:lnTo>
                <a:lnTo>
                  <a:pt x="540" y="1653"/>
                </a:lnTo>
                <a:lnTo>
                  <a:pt x="540" y="1673"/>
                </a:lnTo>
                <a:lnTo>
                  <a:pt x="538" y="1707"/>
                </a:lnTo>
                <a:lnTo>
                  <a:pt x="534" y="1757"/>
                </a:lnTo>
                <a:lnTo>
                  <a:pt x="534" y="1757"/>
                </a:lnTo>
                <a:lnTo>
                  <a:pt x="513" y="1770"/>
                </a:lnTo>
                <a:lnTo>
                  <a:pt x="496" y="1780"/>
                </a:lnTo>
                <a:lnTo>
                  <a:pt x="488" y="1784"/>
                </a:lnTo>
                <a:lnTo>
                  <a:pt x="484" y="1785"/>
                </a:lnTo>
                <a:lnTo>
                  <a:pt x="484" y="1785"/>
                </a:lnTo>
                <a:lnTo>
                  <a:pt x="455" y="1788"/>
                </a:lnTo>
                <a:lnTo>
                  <a:pt x="442" y="1791"/>
                </a:lnTo>
                <a:lnTo>
                  <a:pt x="438" y="1793"/>
                </a:lnTo>
                <a:lnTo>
                  <a:pt x="437" y="1795"/>
                </a:lnTo>
                <a:lnTo>
                  <a:pt x="437" y="1796"/>
                </a:lnTo>
                <a:lnTo>
                  <a:pt x="437" y="1796"/>
                </a:lnTo>
                <a:lnTo>
                  <a:pt x="441" y="1812"/>
                </a:lnTo>
                <a:lnTo>
                  <a:pt x="443" y="1824"/>
                </a:lnTo>
                <a:lnTo>
                  <a:pt x="443" y="1824"/>
                </a:lnTo>
                <a:lnTo>
                  <a:pt x="441" y="1829"/>
                </a:lnTo>
                <a:lnTo>
                  <a:pt x="434" y="1838"/>
                </a:lnTo>
                <a:lnTo>
                  <a:pt x="430" y="1846"/>
                </a:lnTo>
                <a:lnTo>
                  <a:pt x="428" y="1850"/>
                </a:lnTo>
                <a:lnTo>
                  <a:pt x="428" y="1854"/>
                </a:lnTo>
                <a:lnTo>
                  <a:pt x="428" y="1854"/>
                </a:lnTo>
                <a:lnTo>
                  <a:pt x="432" y="1856"/>
                </a:lnTo>
                <a:lnTo>
                  <a:pt x="439" y="1860"/>
                </a:lnTo>
                <a:lnTo>
                  <a:pt x="460" y="1868"/>
                </a:lnTo>
                <a:lnTo>
                  <a:pt x="488" y="1879"/>
                </a:lnTo>
                <a:lnTo>
                  <a:pt x="488" y="1879"/>
                </a:lnTo>
                <a:lnTo>
                  <a:pt x="611" y="1869"/>
                </a:lnTo>
                <a:lnTo>
                  <a:pt x="697" y="1861"/>
                </a:lnTo>
                <a:lnTo>
                  <a:pt x="725" y="1858"/>
                </a:lnTo>
                <a:lnTo>
                  <a:pt x="736" y="1856"/>
                </a:lnTo>
                <a:lnTo>
                  <a:pt x="736" y="1856"/>
                </a:lnTo>
                <a:lnTo>
                  <a:pt x="738" y="1852"/>
                </a:lnTo>
                <a:lnTo>
                  <a:pt x="738" y="1849"/>
                </a:lnTo>
                <a:lnTo>
                  <a:pt x="735" y="1846"/>
                </a:lnTo>
                <a:lnTo>
                  <a:pt x="731" y="1845"/>
                </a:lnTo>
                <a:lnTo>
                  <a:pt x="731" y="1845"/>
                </a:lnTo>
                <a:lnTo>
                  <a:pt x="723" y="1841"/>
                </a:lnTo>
                <a:lnTo>
                  <a:pt x="709" y="1836"/>
                </a:lnTo>
                <a:lnTo>
                  <a:pt x="693" y="1830"/>
                </a:lnTo>
                <a:lnTo>
                  <a:pt x="693" y="1830"/>
                </a:lnTo>
                <a:lnTo>
                  <a:pt x="693" y="1828"/>
                </a:lnTo>
                <a:lnTo>
                  <a:pt x="692" y="1823"/>
                </a:lnTo>
                <a:lnTo>
                  <a:pt x="693" y="1813"/>
                </a:lnTo>
                <a:lnTo>
                  <a:pt x="695" y="1808"/>
                </a:lnTo>
                <a:lnTo>
                  <a:pt x="697" y="1802"/>
                </a:lnTo>
                <a:lnTo>
                  <a:pt x="697" y="1802"/>
                </a:lnTo>
                <a:lnTo>
                  <a:pt x="701" y="1787"/>
                </a:lnTo>
                <a:lnTo>
                  <a:pt x="703" y="1773"/>
                </a:lnTo>
                <a:lnTo>
                  <a:pt x="704" y="1760"/>
                </a:lnTo>
                <a:lnTo>
                  <a:pt x="703" y="1755"/>
                </a:lnTo>
                <a:lnTo>
                  <a:pt x="702" y="1753"/>
                </a:lnTo>
                <a:lnTo>
                  <a:pt x="702" y="1753"/>
                </a:lnTo>
                <a:lnTo>
                  <a:pt x="698" y="1747"/>
                </a:lnTo>
                <a:lnTo>
                  <a:pt x="692" y="1734"/>
                </a:lnTo>
                <a:lnTo>
                  <a:pt x="685" y="1716"/>
                </a:lnTo>
                <a:lnTo>
                  <a:pt x="677" y="1693"/>
                </a:lnTo>
                <a:lnTo>
                  <a:pt x="677" y="1693"/>
                </a:lnTo>
                <a:lnTo>
                  <a:pt x="669" y="1669"/>
                </a:lnTo>
                <a:lnTo>
                  <a:pt x="659" y="1649"/>
                </a:lnTo>
                <a:lnTo>
                  <a:pt x="649" y="1634"/>
                </a:lnTo>
                <a:lnTo>
                  <a:pt x="646" y="1630"/>
                </a:lnTo>
                <a:lnTo>
                  <a:pt x="643" y="1628"/>
                </a:lnTo>
                <a:lnTo>
                  <a:pt x="643" y="1628"/>
                </a:lnTo>
                <a:lnTo>
                  <a:pt x="635" y="1625"/>
                </a:lnTo>
                <a:lnTo>
                  <a:pt x="632" y="1624"/>
                </a:lnTo>
                <a:lnTo>
                  <a:pt x="628" y="1619"/>
                </a:lnTo>
                <a:lnTo>
                  <a:pt x="628" y="1619"/>
                </a:lnTo>
                <a:lnTo>
                  <a:pt x="605" y="1565"/>
                </a:lnTo>
                <a:lnTo>
                  <a:pt x="560" y="1453"/>
                </a:lnTo>
                <a:lnTo>
                  <a:pt x="514" y="1343"/>
                </a:lnTo>
                <a:lnTo>
                  <a:pt x="500" y="1305"/>
                </a:lnTo>
                <a:lnTo>
                  <a:pt x="495" y="1288"/>
                </a:lnTo>
                <a:lnTo>
                  <a:pt x="495" y="1288"/>
                </a:lnTo>
                <a:lnTo>
                  <a:pt x="486" y="1239"/>
                </a:lnTo>
                <a:lnTo>
                  <a:pt x="468" y="1139"/>
                </a:lnTo>
                <a:lnTo>
                  <a:pt x="441" y="999"/>
                </a:lnTo>
                <a:lnTo>
                  <a:pt x="441" y="999"/>
                </a:lnTo>
                <a:lnTo>
                  <a:pt x="452" y="1009"/>
                </a:lnTo>
                <a:lnTo>
                  <a:pt x="480" y="1032"/>
                </a:lnTo>
                <a:lnTo>
                  <a:pt x="497" y="1045"/>
                </a:lnTo>
                <a:lnTo>
                  <a:pt x="517" y="1058"/>
                </a:lnTo>
                <a:lnTo>
                  <a:pt x="536" y="1068"/>
                </a:lnTo>
                <a:lnTo>
                  <a:pt x="545" y="1073"/>
                </a:lnTo>
                <a:lnTo>
                  <a:pt x="555" y="1077"/>
                </a:lnTo>
                <a:lnTo>
                  <a:pt x="555" y="1077"/>
                </a:lnTo>
                <a:lnTo>
                  <a:pt x="573" y="1082"/>
                </a:lnTo>
                <a:lnTo>
                  <a:pt x="595" y="1085"/>
                </a:lnTo>
                <a:lnTo>
                  <a:pt x="617" y="1088"/>
                </a:lnTo>
                <a:lnTo>
                  <a:pt x="639" y="1088"/>
                </a:lnTo>
                <a:lnTo>
                  <a:pt x="662" y="1088"/>
                </a:lnTo>
                <a:lnTo>
                  <a:pt x="680" y="1088"/>
                </a:lnTo>
                <a:lnTo>
                  <a:pt x="695" y="1086"/>
                </a:lnTo>
                <a:lnTo>
                  <a:pt x="706" y="1085"/>
                </a:lnTo>
                <a:lnTo>
                  <a:pt x="706" y="1085"/>
                </a:lnTo>
                <a:lnTo>
                  <a:pt x="719" y="1084"/>
                </a:lnTo>
                <a:lnTo>
                  <a:pt x="744" y="1085"/>
                </a:lnTo>
                <a:lnTo>
                  <a:pt x="808" y="1089"/>
                </a:lnTo>
                <a:lnTo>
                  <a:pt x="893" y="1096"/>
                </a:lnTo>
                <a:lnTo>
                  <a:pt x="925" y="1120"/>
                </a:lnTo>
                <a:lnTo>
                  <a:pt x="925" y="1120"/>
                </a:lnTo>
                <a:lnTo>
                  <a:pt x="947" y="1126"/>
                </a:lnTo>
                <a:lnTo>
                  <a:pt x="970" y="1132"/>
                </a:lnTo>
                <a:lnTo>
                  <a:pt x="993" y="1138"/>
                </a:lnTo>
                <a:lnTo>
                  <a:pt x="1005" y="1139"/>
                </a:lnTo>
                <a:lnTo>
                  <a:pt x="1016" y="1140"/>
                </a:lnTo>
                <a:lnTo>
                  <a:pt x="1026" y="1140"/>
                </a:lnTo>
                <a:lnTo>
                  <a:pt x="1033" y="1138"/>
                </a:lnTo>
                <a:lnTo>
                  <a:pt x="1040" y="1136"/>
                </a:lnTo>
                <a:lnTo>
                  <a:pt x="1042" y="1133"/>
                </a:lnTo>
                <a:lnTo>
                  <a:pt x="1043" y="1131"/>
                </a:lnTo>
                <a:lnTo>
                  <a:pt x="1043" y="1127"/>
                </a:lnTo>
                <a:lnTo>
                  <a:pt x="1043" y="1123"/>
                </a:lnTo>
                <a:lnTo>
                  <a:pt x="1040" y="1113"/>
                </a:lnTo>
                <a:lnTo>
                  <a:pt x="1040" y="1113"/>
                </a:lnTo>
                <a:lnTo>
                  <a:pt x="1027" y="1095"/>
                </a:lnTo>
                <a:lnTo>
                  <a:pt x="1016" y="1080"/>
                </a:lnTo>
                <a:lnTo>
                  <a:pt x="1004" y="1069"/>
                </a:lnTo>
                <a:lnTo>
                  <a:pt x="992" y="1062"/>
                </a:lnTo>
                <a:lnTo>
                  <a:pt x="979" y="1056"/>
                </a:lnTo>
                <a:lnTo>
                  <a:pt x="966" y="1051"/>
                </a:lnTo>
                <a:lnTo>
                  <a:pt x="939" y="1042"/>
                </a:lnTo>
                <a:lnTo>
                  <a:pt x="939" y="1042"/>
                </a:lnTo>
                <a:lnTo>
                  <a:pt x="925" y="1036"/>
                </a:lnTo>
                <a:lnTo>
                  <a:pt x="913" y="1030"/>
                </a:lnTo>
                <a:lnTo>
                  <a:pt x="891" y="1018"/>
                </a:lnTo>
                <a:lnTo>
                  <a:pt x="875" y="1008"/>
                </a:lnTo>
                <a:lnTo>
                  <a:pt x="865" y="1002"/>
                </a:lnTo>
                <a:lnTo>
                  <a:pt x="865" y="1002"/>
                </a:lnTo>
                <a:lnTo>
                  <a:pt x="857" y="999"/>
                </a:lnTo>
                <a:lnTo>
                  <a:pt x="853" y="998"/>
                </a:lnTo>
                <a:lnTo>
                  <a:pt x="848" y="999"/>
                </a:lnTo>
                <a:lnTo>
                  <a:pt x="848" y="999"/>
                </a:lnTo>
                <a:lnTo>
                  <a:pt x="843" y="1001"/>
                </a:lnTo>
                <a:lnTo>
                  <a:pt x="838" y="1003"/>
                </a:lnTo>
                <a:lnTo>
                  <a:pt x="831" y="1004"/>
                </a:lnTo>
                <a:lnTo>
                  <a:pt x="820" y="1002"/>
                </a:lnTo>
                <a:lnTo>
                  <a:pt x="820" y="1002"/>
                </a:lnTo>
                <a:lnTo>
                  <a:pt x="812" y="1001"/>
                </a:lnTo>
                <a:lnTo>
                  <a:pt x="806" y="1001"/>
                </a:lnTo>
                <a:lnTo>
                  <a:pt x="797" y="1002"/>
                </a:lnTo>
                <a:lnTo>
                  <a:pt x="787" y="1002"/>
                </a:lnTo>
                <a:lnTo>
                  <a:pt x="782" y="1001"/>
                </a:lnTo>
                <a:lnTo>
                  <a:pt x="777" y="999"/>
                </a:lnTo>
                <a:lnTo>
                  <a:pt x="777" y="999"/>
                </a:lnTo>
                <a:lnTo>
                  <a:pt x="766" y="997"/>
                </a:lnTo>
                <a:lnTo>
                  <a:pt x="746" y="996"/>
                </a:lnTo>
                <a:lnTo>
                  <a:pt x="692" y="992"/>
                </a:lnTo>
                <a:lnTo>
                  <a:pt x="614" y="988"/>
                </a:lnTo>
                <a:lnTo>
                  <a:pt x="614" y="988"/>
                </a:lnTo>
                <a:lnTo>
                  <a:pt x="605" y="985"/>
                </a:lnTo>
                <a:lnTo>
                  <a:pt x="590" y="976"/>
                </a:lnTo>
                <a:lnTo>
                  <a:pt x="568" y="965"/>
                </a:lnTo>
                <a:lnTo>
                  <a:pt x="568" y="965"/>
                </a:lnTo>
                <a:lnTo>
                  <a:pt x="558" y="945"/>
                </a:lnTo>
                <a:lnTo>
                  <a:pt x="539" y="901"/>
                </a:lnTo>
                <a:lnTo>
                  <a:pt x="529" y="877"/>
                </a:lnTo>
                <a:lnTo>
                  <a:pt x="522" y="856"/>
                </a:lnTo>
                <a:lnTo>
                  <a:pt x="520" y="847"/>
                </a:lnTo>
                <a:lnTo>
                  <a:pt x="519" y="841"/>
                </a:lnTo>
                <a:lnTo>
                  <a:pt x="520" y="836"/>
                </a:lnTo>
                <a:lnTo>
                  <a:pt x="522" y="835"/>
                </a:lnTo>
                <a:lnTo>
                  <a:pt x="523" y="834"/>
                </a:lnTo>
                <a:lnTo>
                  <a:pt x="523" y="834"/>
                </a:lnTo>
                <a:lnTo>
                  <a:pt x="541" y="828"/>
                </a:lnTo>
                <a:lnTo>
                  <a:pt x="565" y="819"/>
                </a:lnTo>
                <a:lnTo>
                  <a:pt x="589" y="810"/>
                </a:lnTo>
                <a:lnTo>
                  <a:pt x="609" y="805"/>
                </a:lnTo>
                <a:lnTo>
                  <a:pt x="609" y="805"/>
                </a:lnTo>
                <a:lnTo>
                  <a:pt x="620" y="804"/>
                </a:lnTo>
                <a:lnTo>
                  <a:pt x="638" y="804"/>
                </a:lnTo>
                <a:lnTo>
                  <a:pt x="681" y="807"/>
                </a:lnTo>
                <a:lnTo>
                  <a:pt x="703" y="808"/>
                </a:lnTo>
                <a:lnTo>
                  <a:pt x="722" y="807"/>
                </a:lnTo>
                <a:lnTo>
                  <a:pt x="729" y="805"/>
                </a:lnTo>
                <a:lnTo>
                  <a:pt x="734" y="804"/>
                </a:lnTo>
                <a:lnTo>
                  <a:pt x="738" y="802"/>
                </a:lnTo>
                <a:lnTo>
                  <a:pt x="740" y="799"/>
                </a:lnTo>
                <a:lnTo>
                  <a:pt x="740" y="799"/>
                </a:lnTo>
                <a:lnTo>
                  <a:pt x="741" y="794"/>
                </a:lnTo>
                <a:lnTo>
                  <a:pt x="745" y="789"/>
                </a:lnTo>
                <a:lnTo>
                  <a:pt x="747" y="787"/>
                </a:lnTo>
                <a:lnTo>
                  <a:pt x="749" y="785"/>
                </a:lnTo>
                <a:lnTo>
                  <a:pt x="749" y="783"/>
                </a:lnTo>
                <a:lnTo>
                  <a:pt x="746" y="782"/>
                </a:lnTo>
                <a:lnTo>
                  <a:pt x="739" y="778"/>
                </a:lnTo>
                <a:lnTo>
                  <a:pt x="702" y="771"/>
                </a:lnTo>
                <a:lnTo>
                  <a:pt x="702" y="771"/>
                </a:lnTo>
                <a:lnTo>
                  <a:pt x="677" y="766"/>
                </a:lnTo>
                <a:lnTo>
                  <a:pt x="654" y="762"/>
                </a:lnTo>
                <a:lnTo>
                  <a:pt x="614" y="758"/>
                </a:lnTo>
                <a:lnTo>
                  <a:pt x="594" y="755"/>
                </a:lnTo>
                <a:lnTo>
                  <a:pt x="574" y="750"/>
                </a:lnTo>
                <a:lnTo>
                  <a:pt x="552" y="745"/>
                </a:lnTo>
                <a:lnTo>
                  <a:pt x="529" y="737"/>
                </a:lnTo>
                <a:lnTo>
                  <a:pt x="529" y="737"/>
                </a:lnTo>
                <a:lnTo>
                  <a:pt x="471" y="716"/>
                </a:lnTo>
                <a:lnTo>
                  <a:pt x="463" y="713"/>
                </a:lnTo>
                <a:lnTo>
                  <a:pt x="460" y="712"/>
                </a:lnTo>
                <a:lnTo>
                  <a:pt x="460" y="712"/>
                </a:lnTo>
                <a:lnTo>
                  <a:pt x="460" y="711"/>
                </a:lnTo>
                <a:lnTo>
                  <a:pt x="460" y="711"/>
                </a:lnTo>
                <a:lnTo>
                  <a:pt x="471" y="699"/>
                </a:lnTo>
                <a:lnTo>
                  <a:pt x="498" y="673"/>
                </a:lnTo>
                <a:lnTo>
                  <a:pt x="528" y="645"/>
                </a:lnTo>
                <a:lnTo>
                  <a:pt x="540" y="631"/>
                </a:lnTo>
                <a:lnTo>
                  <a:pt x="549" y="623"/>
                </a:lnTo>
                <a:lnTo>
                  <a:pt x="549" y="623"/>
                </a:lnTo>
                <a:lnTo>
                  <a:pt x="563" y="605"/>
                </a:lnTo>
                <a:lnTo>
                  <a:pt x="579" y="586"/>
                </a:lnTo>
                <a:lnTo>
                  <a:pt x="594" y="567"/>
                </a:lnTo>
                <a:lnTo>
                  <a:pt x="598" y="560"/>
                </a:lnTo>
                <a:lnTo>
                  <a:pt x="600" y="554"/>
                </a:lnTo>
                <a:lnTo>
                  <a:pt x="600" y="554"/>
                </a:lnTo>
                <a:lnTo>
                  <a:pt x="601" y="546"/>
                </a:lnTo>
                <a:lnTo>
                  <a:pt x="604" y="537"/>
                </a:lnTo>
                <a:lnTo>
                  <a:pt x="612" y="515"/>
                </a:lnTo>
                <a:lnTo>
                  <a:pt x="622" y="485"/>
                </a:lnTo>
                <a:lnTo>
                  <a:pt x="622" y="485"/>
                </a:lnTo>
                <a:lnTo>
                  <a:pt x="648" y="496"/>
                </a:lnTo>
                <a:lnTo>
                  <a:pt x="668" y="505"/>
                </a:lnTo>
                <a:lnTo>
                  <a:pt x="675" y="507"/>
                </a:lnTo>
                <a:lnTo>
                  <a:pt x="680" y="508"/>
                </a:lnTo>
                <a:lnTo>
                  <a:pt x="680" y="508"/>
                </a:lnTo>
                <a:lnTo>
                  <a:pt x="684" y="508"/>
                </a:lnTo>
                <a:lnTo>
                  <a:pt x="687" y="510"/>
                </a:lnTo>
                <a:lnTo>
                  <a:pt x="692" y="512"/>
                </a:lnTo>
                <a:lnTo>
                  <a:pt x="700" y="513"/>
                </a:lnTo>
                <a:lnTo>
                  <a:pt x="700" y="513"/>
                </a:lnTo>
                <a:lnTo>
                  <a:pt x="708" y="516"/>
                </a:lnTo>
                <a:lnTo>
                  <a:pt x="714" y="519"/>
                </a:lnTo>
                <a:lnTo>
                  <a:pt x="719" y="526"/>
                </a:lnTo>
                <a:lnTo>
                  <a:pt x="725" y="534"/>
                </a:lnTo>
                <a:lnTo>
                  <a:pt x="725" y="534"/>
                </a:lnTo>
                <a:lnTo>
                  <a:pt x="728" y="539"/>
                </a:lnTo>
                <a:lnTo>
                  <a:pt x="729" y="543"/>
                </a:lnTo>
                <a:lnTo>
                  <a:pt x="730" y="548"/>
                </a:lnTo>
                <a:lnTo>
                  <a:pt x="731" y="550"/>
                </a:lnTo>
                <a:lnTo>
                  <a:pt x="735" y="553"/>
                </a:lnTo>
                <a:lnTo>
                  <a:pt x="751" y="560"/>
                </a:lnTo>
                <a:lnTo>
                  <a:pt x="751" y="560"/>
                </a:lnTo>
                <a:lnTo>
                  <a:pt x="763" y="564"/>
                </a:lnTo>
                <a:lnTo>
                  <a:pt x="778" y="566"/>
                </a:lnTo>
                <a:lnTo>
                  <a:pt x="809" y="570"/>
                </a:lnTo>
                <a:lnTo>
                  <a:pt x="832" y="571"/>
                </a:lnTo>
                <a:lnTo>
                  <a:pt x="842" y="571"/>
                </a:lnTo>
                <a:lnTo>
                  <a:pt x="874" y="551"/>
                </a:lnTo>
                <a:lnTo>
                  <a:pt x="857" y="551"/>
                </a:lnTo>
                <a:lnTo>
                  <a:pt x="891" y="528"/>
                </a:lnTo>
                <a:lnTo>
                  <a:pt x="842" y="519"/>
                </a:lnTo>
                <a:lnTo>
                  <a:pt x="828" y="505"/>
                </a:lnTo>
                <a:lnTo>
                  <a:pt x="851" y="485"/>
                </a:lnTo>
                <a:lnTo>
                  <a:pt x="851" y="485"/>
                </a:lnTo>
                <a:lnTo>
                  <a:pt x="842" y="478"/>
                </a:lnTo>
                <a:lnTo>
                  <a:pt x="835" y="472"/>
                </a:lnTo>
                <a:lnTo>
                  <a:pt x="831" y="468"/>
                </a:lnTo>
                <a:lnTo>
                  <a:pt x="831" y="468"/>
                </a:lnTo>
                <a:lnTo>
                  <a:pt x="828" y="458"/>
                </a:lnTo>
                <a:lnTo>
                  <a:pt x="826" y="437"/>
                </a:lnTo>
                <a:lnTo>
                  <a:pt x="822" y="413"/>
                </a:lnTo>
                <a:lnTo>
                  <a:pt x="822" y="394"/>
                </a:lnTo>
                <a:lnTo>
                  <a:pt x="822" y="394"/>
                </a:lnTo>
                <a:lnTo>
                  <a:pt x="824" y="388"/>
                </a:lnTo>
                <a:lnTo>
                  <a:pt x="826" y="382"/>
                </a:lnTo>
                <a:lnTo>
                  <a:pt x="828" y="375"/>
                </a:lnTo>
                <a:lnTo>
                  <a:pt x="828" y="371"/>
                </a:lnTo>
                <a:lnTo>
                  <a:pt x="827" y="367"/>
                </a:lnTo>
                <a:lnTo>
                  <a:pt x="822" y="362"/>
                </a:lnTo>
                <a:lnTo>
                  <a:pt x="814" y="356"/>
                </a:lnTo>
                <a:lnTo>
                  <a:pt x="814" y="356"/>
                </a:lnTo>
                <a:lnTo>
                  <a:pt x="797" y="346"/>
                </a:lnTo>
                <a:lnTo>
                  <a:pt x="784" y="340"/>
                </a:lnTo>
                <a:lnTo>
                  <a:pt x="776" y="337"/>
                </a:lnTo>
                <a:lnTo>
                  <a:pt x="771" y="334"/>
                </a:lnTo>
                <a:lnTo>
                  <a:pt x="771" y="334"/>
                </a:lnTo>
                <a:lnTo>
                  <a:pt x="763" y="323"/>
                </a:lnTo>
                <a:lnTo>
                  <a:pt x="758" y="318"/>
                </a:lnTo>
                <a:lnTo>
                  <a:pt x="754" y="313"/>
                </a:lnTo>
                <a:lnTo>
                  <a:pt x="754" y="313"/>
                </a:lnTo>
                <a:lnTo>
                  <a:pt x="749" y="312"/>
                </a:lnTo>
                <a:lnTo>
                  <a:pt x="743" y="311"/>
                </a:lnTo>
                <a:lnTo>
                  <a:pt x="736" y="310"/>
                </a:lnTo>
                <a:lnTo>
                  <a:pt x="731" y="308"/>
                </a:lnTo>
                <a:lnTo>
                  <a:pt x="731" y="308"/>
                </a:lnTo>
                <a:lnTo>
                  <a:pt x="709" y="297"/>
                </a:lnTo>
                <a:lnTo>
                  <a:pt x="692" y="291"/>
                </a:lnTo>
                <a:lnTo>
                  <a:pt x="677" y="285"/>
                </a:lnTo>
                <a:lnTo>
                  <a:pt x="677" y="285"/>
                </a:lnTo>
                <a:lnTo>
                  <a:pt x="670" y="284"/>
                </a:lnTo>
                <a:lnTo>
                  <a:pt x="664" y="283"/>
                </a:lnTo>
                <a:lnTo>
                  <a:pt x="658" y="284"/>
                </a:lnTo>
                <a:lnTo>
                  <a:pt x="652" y="284"/>
                </a:lnTo>
                <a:lnTo>
                  <a:pt x="642" y="288"/>
                </a:lnTo>
                <a:lnTo>
                  <a:pt x="637" y="291"/>
                </a:lnTo>
                <a:lnTo>
                  <a:pt x="637" y="291"/>
                </a:lnTo>
                <a:lnTo>
                  <a:pt x="633" y="297"/>
                </a:lnTo>
                <a:lnTo>
                  <a:pt x="631" y="306"/>
                </a:lnTo>
                <a:lnTo>
                  <a:pt x="628" y="315"/>
                </a:lnTo>
                <a:lnTo>
                  <a:pt x="626" y="319"/>
                </a:lnTo>
                <a:lnTo>
                  <a:pt x="626" y="319"/>
                </a:lnTo>
                <a:lnTo>
                  <a:pt x="621" y="322"/>
                </a:lnTo>
                <a:lnTo>
                  <a:pt x="616" y="324"/>
                </a:lnTo>
                <a:lnTo>
                  <a:pt x="609" y="326"/>
                </a:lnTo>
                <a:lnTo>
                  <a:pt x="609" y="326"/>
                </a:lnTo>
                <a:lnTo>
                  <a:pt x="599" y="326"/>
                </a:lnTo>
                <a:lnTo>
                  <a:pt x="589" y="324"/>
                </a:lnTo>
                <a:lnTo>
                  <a:pt x="583" y="322"/>
                </a:lnTo>
                <a:lnTo>
                  <a:pt x="578" y="319"/>
                </a:lnTo>
                <a:lnTo>
                  <a:pt x="573" y="316"/>
                </a:lnTo>
                <a:lnTo>
                  <a:pt x="568" y="311"/>
                </a:lnTo>
                <a:lnTo>
                  <a:pt x="568" y="311"/>
                </a:lnTo>
                <a:lnTo>
                  <a:pt x="536" y="276"/>
                </a:lnTo>
                <a:lnTo>
                  <a:pt x="519" y="259"/>
                </a:lnTo>
                <a:lnTo>
                  <a:pt x="513" y="254"/>
                </a:lnTo>
                <a:lnTo>
                  <a:pt x="508" y="251"/>
                </a:lnTo>
                <a:lnTo>
                  <a:pt x="508" y="251"/>
                </a:lnTo>
                <a:lnTo>
                  <a:pt x="484" y="238"/>
                </a:lnTo>
                <a:lnTo>
                  <a:pt x="463" y="229"/>
                </a:lnTo>
                <a:lnTo>
                  <a:pt x="463" y="229"/>
                </a:lnTo>
                <a:lnTo>
                  <a:pt x="439" y="202"/>
                </a:lnTo>
                <a:lnTo>
                  <a:pt x="421" y="180"/>
                </a:lnTo>
                <a:lnTo>
                  <a:pt x="409" y="162"/>
                </a:lnTo>
                <a:lnTo>
                  <a:pt x="409" y="162"/>
                </a:lnTo>
                <a:lnTo>
                  <a:pt x="403" y="154"/>
                </a:lnTo>
                <a:lnTo>
                  <a:pt x="392" y="143"/>
                </a:lnTo>
                <a:lnTo>
                  <a:pt x="363" y="116"/>
                </a:lnTo>
                <a:lnTo>
                  <a:pt x="330" y="89"/>
                </a:lnTo>
                <a:lnTo>
                  <a:pt x="315" y="76"/>
                </a:lnTo>
                <a:lnTo>
                  <a:pt x="303" y="68"/>
                </a:lnTo>
                <a:lnTo>
                  <a:pt x="303" y="68"/>
                </a:lnTo>
                <a:lnTo>
                  <a:pt x="286" y="57"/>
                </a:lnTo>
                <a:lnTo>
                  <a:pt x="274" y="47"/>
                </a:lnTo>
                <a:lnTo>
                  <a:pt x="265" y="40"/>
                </a:lnTo>
                <a:lnTo>
                  <a:pt x="258" y="31"/>
                </a:lnTo>
                <a:lnTo>
                  <a:pt x="258" y="31"/>
                </a:lnTo>
                <a:lnTo>
                  <a:pt x="247" y="15"/>
                </a:lnTo>
                <a:lnTo>
                  <a:pt x="243" y="9"/>
                </a:lnTo>
                <a:lnTo>
                  <a:pt x="238" y="5"/>
                </a:lnTo>
                <a:lnTo>
                  <a:pt x="238" y="5"/>
                </a:lnTo>
                <a:close/>
                <a:moveTo>
                  <a:pt x="648" y="1807"/>
                </a:moveTo>
                <a:lnTo>
                  <a:pt x="648" y="1807"/>
                </a:lnTo>
                <a:lnTo>
                  <a:pt x="648" y="1825"/>
                </a:lnTo>
                <a:lnTo>
                  <a:pt x="647" y="1839"/>
                </a:lnTo>
                <a:lnTo>
                  <a:pt x="647" y="1842"/>
                </a:lnTo>
                <a:lnTo>
                  <a:pt x="646" y="1845"/>
                </a:lnTo>
                <a:lnTo>
                  <a:pt x="646" y="1845"/>
                </a:lnTo>
                <a:lnTo>
                  <a:pt x="616" y="1846"/>
                </a:lnTo>
                <a:lnTo>
                  <a:pt x="588" y="1847"/>
                </a:lnTo>
                <a:lnTo>
                  <a:pt x="588" y="1847"/>
                </a:lnTo>
                <a:lnTo>
                  <a:pt x="583" y="1841"/>
                </a:lnTo>
                <a:lnTo>
                  <a:pt x="581" y="1835"/>
                </a:lnTo>
                <a:lnTo>
                  <a:pt x="579" y="1833"/>
                </a:lnTo>
                <a:lnTo>
                  <a:pt x="581" y="1830"/>
                </a:lnTo>
                <a:lnTo>
                  <a:pt x="581" y="1830"/>
                </a:lnTo>
                <a:lnTo>
                  <a:pt x="583" y="1827"/>
                </a:lnTo>
                <a:lnTo>
                  <a:pt x="589" y="1822"/>
                </a:lnTo>
                <a:lnTo>
                  <a:pt x="600" y="1813"/>
                </a:lnTo>
                <a:lnTo>
                  <a:pt x="600" y="1813"/>
                </a:lnTo>
                <a:lnTo>
                  <a:pt x="610" y="1807"/>
                </a:lnTo>
                <a:lnTo>
                  <a:pt x="616" y="1806"/>
                </a:lnTo>
                <a:lnTo>
                  <a:pt x="620" y="1804"/>
                </a:lnTo>
                <a:lnTo>
                  <a:pt x="643" y="1804"/>
                </a:lnTo>
                <a:lnTo>
                  <a:pt x="648" y="1807"/>
                </a:lnTo>
                <a:close/>
                <a:moveTo>
                  <a:pt x="555" y="1830"/>
                </a:moveTo>
                <a:lnTo>
                  <a:pt x="555" y="1830"/>
                </a:lnTo>
                <a:lnTo>
                  <a:pt x="558" y="1838"/>
                </a:lnTo>
                <a:lnTo>
                  <a:pt x="560" y="1844"/>
                </a:lnTo>
                <a:lnTo>
                  <a:pt x="560" y="1847"/>
                </a:lnTo>
                <a:lnTo>
                  <a:pt x="560" y="1847"/>
                </a:lnTo>
                <a:lnTo>
                  <a:pt x="550" y="1850"/>
                </a:lnTo>
                <a:lnTo>
                  <a:pt x="528" y="1852"/>
                </a:lnTo>
                <a:lnTo>
                  <a:pt x="488" y="1856"/>
                </a:lnTo>
                <a:lnTo>
                  <a:pt x="488" y="1856"/>
                </a:lnTo>
                <a:lnTo>
                  <a:pt x="481" y="1856"/>
                </a:lnTo>
                <a:lnTo>
                  <a:pt x="473" y="1855"/>
                </a:lnTo>
                <a:lnTo>
                  <a:pt x="465" y="1852"/>
                </a:lnTo>
                <a:lnTo>
                  <a:pt x="463" y="1850"/>
                </a:lnTo>
                <a:lnTo>
                  <a:pt x="463" y="1850"/>
                </a:lnTo>
                <a:lnTo>
                  <a:pt x="469" y="1841"/>
                </a:lnTo>
                <a:lnTo>
                  <a:pt x="475" y="1833"/>
                </a:lnTo>
                <a:lnTo>
                  <a:pt x="555" y="183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0">
            <a:extLst>
              <a:ext uri="{FF2B5EF4-FFF2-40B4-BE49-F238E27FC236}">
                <a16:creationId xmlns:a16="http://schemas.microsoft.com/office/drawing/2014/main" id="{74769325-0CB0-4D7A-854F-4B4A116A7B50}"/>
              </a:ext>
            </a:extLst>
          </p:cNvPr>
          <p:cNvSpPr>
            <a:spLocks noEditPoints="1"/>
          </p:cNvSpPr>
          <p:nvPr/>
        </p:nvSpPr>
        <p:spPr bwMode="auto">
          <a:xfrm>
            <a:off x="2397819" y="2795721"/>
            <a:ext cx="1128435" cy="1556291"/>
          </a:xfrm>
          <a:custGeom>
            <a:avLst/>
            <a:gdLst>
              <a:gd name="T0" fmla="*/ 737 w 1142"/>
              <a:gd name="T1" fmla="*/ 57 h 1575"/>
              <a:gd name="T2" fmla="*/ 660 w 1142"/>
              <a:gd name="T3" fmla="*/ 38 h 1575"/>
              <a:gd name="T4" fmla="*/ 589 w 1142"/>
              <a:gd name="T5" fmla="*/ 0 h 1575"/>
              <a:gd name="T6" fmla="*/ 358 w 1142"/>
              <a:gd name="T7" fmla="*/ 44 h 1575"/>
              <a:gd name="T8" fmla="*/ 279 w 1142"/>
              <a:gd name="T9" fmla="*/ 113 h 1575"/>
              <a:gd name="T10" fmla="*/ 234 w 1142"/>
              <a:gd name="T11" fmla="*/ 122 h 1575"/>
              <a:gd name="T12" fmla="*/ 180 w 1142"/>
              <a:gd name="T13" fmla="*/ 108 h 1575"/>
              <a:gd name="T14" fmla="*/ 171 w 1142"/>
              <a:gd name="T15" fmla="*/ 119 h 1575"/>
              <a:gd name="T16" fmla="*/ 228 w 1142"/>
              <a:gd name="T17" fmla="*/ 172 h 1575"/>
              <a:gd name="T18" fmla="*/ 244 w 1142"/>
              <a:gd name="T19" fmla="*/ 189 h 1575"/>
              <a:gd name="T20" fmla="*/ 268 w 1142"/>
              <a:gd name="T21" fmla="*/ 210 h 1575"/>
              <a:gd name="T22" fmla="*/ 286 w 1142"/>
              <a:gd name="T23" fmla="*/ 355 h 1575"/>
              <a:gd name="T24" fmla="*/ 282 w 1142"/>
              <a:gd name="T25" fmla="*/ 378 h 1575"/>
              <a:gd name="T26" fmla="*/ 12 w 1142"/>
              <a:gd name="T27" fmla="*/ 524 h 1575"/>
              <a:gd name="T28" fmla="*/ 67 w 1142"/>
              <a:gd name="T29" fmla="*/ 564 h 1575"/>
              <a:gd name="T30" fmla="*/ 130 w 1142"/>
              <a:gd name="T31" fmla="*/ 620 h 1575"/>
              <a:gd name="T32" fmla="*/ 256 w 1142"/>
              <a:gd name="T33" fmla="*/ 626 h 1575"/>
              <a:gd name="T34" fmla="*/ 335 w 1142"/>
              <a:gd name="T35" fmla="*/ 636 h 1575"/>
              <a:gd name="T36" fmla="*/ 450 w 1142"/>
              <a:gd name="T37" fmla="*/ 937 h 1575"/>
              <a:gd name="T38" fmla="*/ 509 w 1142"/>
              <a:gd name="T39" fmla="*/ 989 h 1575"/>
              <a:gd name="T40" fmla="*/ 638 w 1142"/>
              <a:gd name="T41" fmla="*/ 1235 h 1575"/>
              <a:gd name="T42" fmla="*/ 648 w 1142"/>
              <a:gd name="T43" fmla="*/ 1351 h 1575"/>
              <a:gd name="T44" fmla="*/ 610 w 1142"/>
              <a:gd name="T45" fmla="*/ 1445 h 1575"/>
              <a:gd name="T46" fmla="*/ 530 w 1142"/>
              <a:gd name="T47" fmla="*/ 1478 h 1575"/>
              <a:gd name="T48" fmla="*/ 515 w 1142"/>
              <a:gd name="T49" fmla="*/ 1532 h 1575"/>
              <a:gd name="T50" fmla="*/ 507 w 1142"/>
              <a:gd name="T51" fmla="*/ 1567 h 1575"/>
              <a:gd name="T52" fmla="*/ 710 w 1142"/>
              <a:gd name="T53" fmla="*/ 1565 h 1575"/>
              <a:gd name="T54" fmla="*/ 817 w 1142"/>
              <a:gd name="T55" fmla="*/ 1532 h 1575"/>
              <a:gd name="T56" fmla="*/ 772 w 1142"/>
              <a:gd name="T57" fmla="*/ 1510 h 1575"/>
              <a:gd name="T58" fmla="*/ 783 w 1142"/>
              <a:gd name="T59" fmla="*/ 1451 h 1575"/>
              <a:gd name="T60" fmla="*/ 786 w 1142"/>
              <a:gd name="T61" fmla="*/ 1407 h 1575"/>
              <a:gd name="T62" fmla="*/ 735 w 1142"/>
              <a:gd name="T63" fmla="*/ 1294 h 1575"/>
              <a:gd name="T64" fmla="*/ 671 w 1142"/>
              <a:gd name="T65" fmla="*/ 964 h 1575"/>
              <a:gd name="T66" fmla="*/ 871 w 1142"/>
              <a:gd name="T67" fmla="*/ 735 h 1575"/>
              <a:gd name="T68" fmla="*/ 973 w 1142"/>
              <a:gd name="T69" fmla="*/ 694 h 1575"/>
              <a:gd name="T70" fmla="*/ 1127 w 1142"/>
              <a:gd name="T71" fmla="*/ 667 h 1575"/>
              <a:gd name="T72" fmla="*/ 1120 w 1142"/>
              <a:gd name="T73" fmla="*/ 613 h 1575"/>
              <a:gd name="T74" fmla="*/ 897 w 1142"/>
              <a:gd name="T75" fmla="*/ 456 h 1575"/>
              <a:gd name="T76" fmla="*/ 907 w 1142"/>
              <a:gd name="T77" fmla="*/ 494 h 1575"/>
              <a:gd name="T78" fmla="*/ 897 w 1142"/>
              <a:gd name="T79" fmla="*/ 514 h 1575"/>
              <a:gd name="T80" fmla="*/ 862 w 1142"/>
              <a:gd name="T81" fmla="*/ 560 h 1575"/>
              <a:gd name="T82" fmla="*/ 791 w 1142"/>
              <a:gd name="T83" fmla="*/ 627 h 1575"/>
              <a:gd name="T84" fmla="*/ 720 w 1142"/>
              <a:gd name="T85" fmla="*/ 700 h 1575"/>
              <a:gd name="T86" fmla="*/ 562 w 1142"/>
              <a:gd name="T87" fmla="*/ 651 h 1575"/>
              <a:gd name="T88" fmla="*/ 592 w 1142"/>
              <a:gd name="T89" fmla="*/ 604 h 1575"/>
              <a:gd name="T90" fmla="*/ 522 w 1142"/>
              <a:gd name="T91" fmla="*/ 400 h 1575"/>
              <a:gd name="T92" fmla="*/ 508 w 1142"/>
              <a:gd name="T93" fmla="*/ 270 h 1575"/>
              <a:gd name="T94" fmla="*/ 699 w 1142"/>
              <a:gd name="T95" fmla="*/ 213 h 1575"/>
              <a:gd name="T96" fmla="*/ 770 w 1142"/>
              <a:gd name="T97" fmla="*/ 253 h 1575"/>
              <a:gd name="T98" fmla="*/ 816 w 1142"/>
              <a:gd name="T99" fmla="*/ 287 h 1575"/>
              <a:gd name="T100" fmla="*/ 867 w 1142"/>
              <a:gd name="T101" fmla="*/ 274 h 1575"/>
              <a:gd name="T102" fmla="*/ 903 w 1142"/>
              <a:gd name="T103" fmla="*/ 227 h 1575"/>
              <a:gd name="T104" fmla="*/ 921 w 1142"/>
              <a:gd name="T105" fmla="*/ 161 h 1575"/>
              <a:gd name="T106" fmla="*/ 883 w 1142"/>
              <a:gd name="T107" fmla="*/ 87 h 1575"/>
              <a:gd name="T108" fmla="*/ 834 w 1142"/>
              <a:gd name="T109" fmla="*/ 54 h 1575"/>
              <a:gd name="T110" fmla="*/ 945 w 1142"/>
              <a:gd name="T111" fmla="*/ 527 h 1575"/>
              <a:gd name="T112" fmla="*/ 1002 w 1142"/>
              <a:gd name="T113" fmla="*/ 545 h 1575"/>
              <a:gd name="T114" fmla="*/ 945 w 1142"/>
              <a:gd name="T115" fmla="*/ 527 h 1575"/>
              <a:gd name="T116" fmla="*/ 720 w 1142"/>
              <a:gd name="T117" fmla="*/ 1499 h 1575"/>
              <a:gd name="T118" fmla="*/ 754 w 1142"/>
              <a:gd name="T119" fmla="*/ 1523 h 1575"/>
              <a:gd name="T120" fmla="*/ 612 w 1142"/>
              <a:gd name="T121" fmla="*/ 1532 h 15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42" h="1575">
                <a:moveTo>
                  <a:pt x="756" y="28"/>
                </a:moveTo>
                <a:lnTo>
                  <a:pt x="756" y="28"/>
                </a:lnTo>
                <a:lnTo>
                  <a:pt x="753" y="30"/>
                </a:lnTo>
                <a:lnTo>
                  <a:pt x="751" y="33"/>
                </a:lnTo>
                <a:lnTo>
                  <a:pt x="747" y="42"/>
                </a:lnTo>
                <a:lnTo>
                  <a:pt x="742" y="51"/>
                </a:lnTo>
                <a:lnTo>
                  <a:pt x="740" y="54"/>
                </a:lnTo>
                <a:lnTo>
                  <a:pt x="737" y="57"/>
                </a:lnTo>
                <a:lnTo>
                  <a:pt x="737" y="57"/>
                </a:lnTo>
                <a:lnTo>
                  <a:pt x="732" y="59"/>
                </a:lnTo>
                <a:lnTo>
                  <a:pt x="724" y="60"/>
                </a:lnTo>
                <a:lnTo>
                  <a:pt x="703" y="63"/>
                </a:lnTo>
                <a:lnTo>
                  <a:pt x="673" y="64"/>
                </a:lnTo>
                <a:lnTo>
                  <a:pt x="673" y="64"/>
                </a:lnTo>
                <a:lnTo>
                  <a:pt x="672" y="63"/>
                </a:lnTo>
                <a:lnTo>
                  <a:pt x="670" y="58"/>
                </a:lnTo>
                <a:lnTo>
                  <a:pt x="664" y="46"/>
                </a:lnTo>
                <a:lnTo>
                  <a:pt x="660" y="38"/>
                </a:lnTo>
                <a:lnTo>
                  <a:pt x="655" y="31"/>
                </a:lnTo>
                <a:lnTo>
                  <a:pt x="649" y="24"/>
                </a:lnTo>
                <a:lnTo>
                  <a:pt x="643" y="19"/>
                </a:lnTo>
                <a:lnTo>
                  <a:pt x="643" y="19"/>
                </a:lnTo>
                <a:lnTo>
                  <a:pt x="629" y="11"/>
                </a:lnTo>
                <a:lnTo>
                  <a:pt x="615" y="5"/>
                </a:lnTo>
                <a:lnTo>
                  <a:pt x="601" y="1"/>
                </a:lnTo>
                <a:lnTo>
                  <a:pt x="589" y="0"/>
                </a:lnTo>
                <a:lnTo>
                  <a:pt x="589" y="0"/>
                </a:lnTo>
                <a:lnTo>
                  <a:pt x="576" y="1"/>
                </a:lnTo>
                <a:lnTo>
                  <a:pt x="557" y="6"/>
                </a:lnTo>
                <a:lnTo>
                  <a:pt x="502" y="20"/>
                </a:lnTo>
                <a:lnTo>
                  <a:pt x="444" y="33"/>
                </a:lnTo>
                <a:lnTo>
                  <a:pt x="423" y="38"/>
                </a:lnTo>
                <a:lnTo>
                  <a:pt x="410" y="41"/>
                </a:lnTo>
                <a:lnTo>
                  <a:pt x="410" y="41"/>
                </a:lnTo>
                <a:lnTo>
                  <a:pt x="386" y="42"/>
                </a:lnTo>
                <a:lnTo>
                  <a:pt x="358" y="44"/>
                </a:lnTo>
                <a:lnTo>
                  <a:pt x="332" y="49"/>
                </a:lnTo>
                <a:lnTo>
                  <a:pt x="322" y="52"/>
                </a:lnTo>
                <a:lnTo>
                  <a:pt x="318" y="54"/>
                </a:lnTo>
                <a:lnTo>
                  <a:pt x="318" y="54"/>
                </a:lnTo>
                <a:lnTo>
                  <a:pt x="309" y="67"/>
                </a:lnTo>
                <a:lnTo>
                  <a:pt x="298" y="86"/>
                </a:lnTo>
                <a:lnTo>
                  <a:pt x="287" y="105"/>
                </a:lnTo>
                <a:lnTo>
                  <a:pt x="282" y="111"/>
                </a:lnTo>
                <a:lnTo>
                  <a:pt x="279" y="113"/>
                </a:lnTo>
                <a:lnTo>
                  <a:pt x="279" y="113"/>
                </a:lnTo>
                <a:lnTo>
                  <a:pt x="261" y="128"/>
                </a:lnTo>
                <a:lnTo>
                  <a:pt x="246" y="139"/>
                </a:lnTo>
                <a:lnTo>
                  <a:pt x="246" y="139"/>
                </a:lnTo>
                <a:lnTo>
                  <a:pt x="246" y="136"/>
                </a:lnTo>
                <a:lnTo>
                  <a:pt x="243" y="130"/>
                </a:lnTo>
                <a:lnTo>
                  <a:pt x="240" y="127"/>
                </a:lnTo>
                <a:lnTo>
                  <a:pt x="238" y="124"/>
                </a:lnTo>
                <a:lnTo>
                  <a:pt x="234" y="122"/>
                </a:lnTo>
                <a:lnTo>
                  <a:pt x="230" y="121"/>
                </a:lnTo>
                <a:lnTo>
                  <a:pt x="230" y="121"/>
                </a:lnTo>
                <a:lnTo>
                  <a:pt x="222" y="121"/>
                </a:lnTo>
                <a:lnTo>
                  <a:pt x="216" y="123"/>
                </a:lnTo>
                <a:lnTo>
                  <a:pt x="210" y="125"/>
                </a:lnTo>
                <a:lnTo>
                  <a:pt x="210" y="125"/>
                </a:lnTo>
                <a:lnTo>
                  <a:pt x="194" y="118"/>
                </a:lnTo>
                <a:lnTo>
                  <a:pt x="184" y="112"/>
                </a:lnTo>
                <a:lnTo>
                  <a:pt x="180" y="108"/>
                </a:lnTo>
                <a:lnTo>
                  <a:pt x="179" y="107"/>
                </a:lnTo>
                <a:lnTo>
                  <a:pt x="179" y="107"/>
                </a:lnTo>
                <a:lnTo>
                  <a:pt x="176" y="103"/>
                </a:lnTo>
                <a:lnTo>
                  <a:pt x="171" y="100"/>
                </a:lnTo>
                <a:lnTo>
                  <a:pt x="167" y="97"/>
                </a:lnTo>
                <a:lnTo>
                  <a:pt x="167" y="97"/>
                </a:lnTo>
                <a:lnTo>
                  <a:pt x="167" y="101"/>
                </a:lnTo>
                <a:lnTo>
                  <a:pt x="169" y="108"/>
                </a:lnTo>
                <a:lnTo>
                  <a:pt x="171" y="119"/>
                </a:lnTo>
                <a:lnTo>
                  <a:pt x="175" y="125"/>
                </a:lnTo>
                <a:lnTo>
                  <a:pt x="179" y="130"/>
                </a:lnTo>
                <a:lnTo>
                  <a:pt x="179" y="130"/>
                </a:lnTo>
                <a:lnTo>
                  <a:pt x="196" y="150"/>
                </a:lnTo>
                <a:lnTo>
                  <a:pt x="207" y="161"/>
                </a:lnTo>
                <a:lnTo>
                  <a:pt x="207" y="161"/>
                </a:lnTo>
                <a:lnTo>
                  <a:pt x="212" y="163"/>
                </a:lnTo>
                <a:lnTo>
                  <a:pt x="219" y="167"/>
                </a:lnTo>
                <a:lnTo>
                  <a:pt x="228" y="172"/>
                </a:lnTo>
                <a:lnTo>
                  <a:pt x="229" y="173"/>
                </a:lnTo>
                <a:lnTo>
                  <a:pt x="230" y="175"/>
                </a:lnTo>
                <a:lnTo>
                  <a:pt x="230" y="175"/>
                </a:lnTo>
                <a:lnTo>
                  <a:pt x="230" y="177"/>
                </a:lnTo>
                <a:lnTo>
                  <a:pt x="232" y="178"/>
                </a:lnTo>
                <a:lnTo>
                  <a:pt x="235" y="184"/>
                </a:lnTo>
                <a:lnTo>
                  <a:pt x="240" y="188"/>
                </a:lnTo>
                <a:lnTo>
                  <a:pt x="243" y="189"/>
                </a:lnTo>
                <a:lnTo>
                  <a:pt x="244" y="189"/>
                </a:lnTo>
                <a:lnTo>
                  <a:pt x="244" y="189"/>
                </a:lnTo>
                <a:lnTo>
                  <a:pt x="249" y="189"/>
                </a:lnTo>
                <a:lnTo>
                  <a:pt x="254" y="193"/>
                </a:lnTo>
                <a:lnTo>
                  <a:pt x="260" y="195"/>
                </a:lnTo>
                <a:lnTo>
                  <a:pt x="264" y="197"/>
                </a:lnTo>
                <a:lnTo>
                  <a:pt x="264" y="197"/>
                </a:lnTo>
                <a:lnTo>
                  <a:pt x="265" y="197"/>
                </a:lnTo>
                <a:lnTo>
                  <a:pt x="266" y="200"/>
                </a:lnTo>
                <a:lnTo>
                  <a:pt x="268" y="210"/>
                </a:lnTo>
                <a:lnTo>
                  <a:pt x="272" y="222"/>
                </a:lnTo>
                <a:lnTo>
                  <a:pt x="272" y="231"/>
                </a:lnTo>
                <a:lnTo>
                  <a:pt x="272" y="231"/>
                </a:lnTo>
                <a:lnTo>
                  <a:pt x="279" y="286"/>
                </a:lnTo>
                <a:lnTo>
                  <a:pt x="283" y="324"/>
                </a:lnTo>
                <a:lnTo>
                  <a:pt x="284" y="340"/>
                </a:lnTo>
                <a:lnTo>
                  <a:pt x="284" y="350"/>
                </a:lnTo>
                <a:lnTo>
                  <a:pt x="284" y="350"/>
                </a:lnTo>
                <a:lnTo>
                  <a:pt x="286" y="355"/>
                </a:lnTo>
                <a:lnTo>
                  <a:pt x="288" y="360"/>
                </a:lnTo>
                <a:lnTo>
                  <a:pt x="292" y="364"/>
                </a:lnTo>
                <a:lnTo>
                  <a:pt x="295" y="366"/>
                </a:lnTo>
                <a:lnTo>
                  <a:pt x="298" y="367"/>
                </a:lnTo>
                <a:lnTo>
                  <a:pt x="299" y="370"/>
                </a:lnTo>
                <a:lnTo>
                  <a:pt x="298" y="371"/>
                </a:lnTo>
                <a:lnTo>
                  <a:pt x="294" y="373"/>
                </a:lnTo>
                <a:lnTo>
                  <a:pt x="294" y="373"/>
                </a:lnTo>
                <a:lnTo>
                  <a:pt x="282" y="378"/>
                </a:lnTo>
                <a:lnTo>
                  <a:pt x="260" y="389"/>
                </a:lnTo>
                <a:lnTo>
                  <a:pt x="197" y="421"/>
                </a:lnTo>
                <a:lnTo>
                  <a:pt x="132" y="456"/>
                </a:lnTo>
                <a:lnTo>
                  <a:pt x="87" y="479"/>
                </a:lnTo>
                <a:lnTo>
                  <a:pt x="87" y="479"/>
                </a:lnTo>
                <a:lnTo>
                  <a:pt x="71" y="487"/>
                </a:lnTo>
                <a:lnTo>
                  <a:pt x="55" y="496"/>
                </a:lnTo>
                <a:lnTo>
                  <a:pt x="24" y="516"/>
                </a:lnTo>
                <a:lnTo>
                  <a:pt x="12" y="524"/>
                </a:lnTo>
                <a:lnTo>
                  <a:pt x="3" y="533"/>
                </a:lnTo>
                <a:lnTo>
                  <a:pt x="0" y="538"/>
                </a:lnTo>
                <a:lnTo>
                  <a:pt x="0" y="540"/>
                </a:lnTo>
                <a:lnTo>
                  <a:pt x="2" y="540"/>
                </a:lnTo>
                <a:lnTo>
                  <a:pt x="2" y="540"/>
                </a:lnTo>
                <a:lnTo>
                  <a:pt x="22" y="545"/>
                </a:lnTo>
                <a:lnTo>
                  <a:pt x="35" y="550"/>
                </a:lnTo>
                <a:lnTo>
                  <a:pt x="51" y="556"/>
                </a:lnTo>
                <a:lnTo>
                  <a:pt x="67" y="564"/>
                </a:lnTo>
                <a:lnTo>
                  <a:pt x="82" y="571"/>
                </a:lnTo>
                <a:lnTo>
                  <a:pt x="93" y="580"/>
                </a:lnTo>
                <a:lnTo>
                  <a:pt x="98" y="583"/>
                </a:lnTo>
                <a:lnTo>
                  <a:pt x="100" y="588"/>
                </a:lnTo>
                <a:lnTo>
                  <a:pt x="100" y="588"/>
                </a:lnTo>
                <a:lnTo>
                  <a:pt x="106" y="597"/>
                </a:lnTo>
                <a:lnTo>
                  <a:pt x="113" y="605"/>
                </a:lnTo>
                <a:lnTo>
                  <a:pt x="121" y="613"/>
                </a:lnTo>
                <a:lnTo>
                  <a:pt x="130" y="620"/>
                </a:lnTo>
                <a:lnTo>
                  <a:pt x="138" y="626"/>
                </a:lnTo>
                <a:lnTo>
                  <a:pt x="149" y="631"/>
                </a:lnTo>
                <a:lnTo>
                  <a:pt x="160" y="634"/>
                </a:lnTo>
                <a:lnTo>
                  <a:pt x="171" y="635"/>
                </a:lnTo>
                <a:lnTo>
                  <a:pt x="171" y="635"/>
                </a:lnTo>
                <a:lnTo>
                  <a:pt x="197" y="634"/>
                </a:lnTo>
                <a:lnTo>
                  <a:pt x="224" y="630"/>
                </a:lnTo>
                <a:lnTo>
                  <a:pt x="245" y="626"/>
                </a:lnTo>
                <a:lnTo>
                  <a:pt x="256" y="626"/>
                </a:lnTo>
                <a:lnTo>
                  <a:pt x="256" y="626"/>
                </a:lnTo>
                <a:lnTo>
                  <a:pt x="270" y="631"/>
                </a:lnTo>
                <a:lnTo>
                  <a:pt x="281" y="635"/>
                </a:lnTo>
                <a:lnTo>
                  <a:pt x="292" y="637"/>
                </a:lnTo>
                <a:lnTo>
                  <a:pt x="292" y="637"/>
                </a:lnTo>
                <a:lnTo>
                  <a:pt x="304" y="638"/>
                </a:lnTo>
                <a:lnTo>
                  <a:pt x="319" y="638"/>
                </a:lnTo>
                <a:lnTo>
                  <a:pt x="331" y="637"/>
                </a:lnTo>
                <a:lnTo>
                  <a:pt x="335" y="636"/>
                </a:lnTo>
                <a:lnTo>
                  <a:pt x="336" y="635"/>
                </a:lnTo>
                <a:lnTo>
                  <a:pt x="336" y="635"/>
                </a:lnTo>
                <a:lnTo>
                  <a:pt x="376" y="739"/>
                </a:lnTo>
                <a:lnTo>
                  <a:pt x="406" y="818"/>
                </a:lnTo>
                <a:lnTo>
                  <a:pt x="423" y="869"/>
                </a:lnTo>
                <a:lnTo>
                  <a:pt x="423" y="869"/>
                </a:lnTo>
                <a:lnTo>
                  <a:pt x="433" y="895"/>
                </a:lnTo>
                <a:lnTo>
                  <a:pt x="444" y="923"/>
                </a:lnTo>
                <a:lnTo>
                  <a:pt x="450" y="937"/>
                </a:lnTo>
                <a:lnTo>
                  <a:pt x="456" y="949"/>
                </a:lnTo>
                <a:lnTo>
                  <a:pt x="462" y="959"/>
                </a:lnTo>
                <a:lnTo>
                  <a:pt x="468" y="965"/>
                </a:lnTo>
                <a:lnTo>
                  <a:pt x="468" y="965"/>
                </a:lnTo>
                <a:lnTo>
                  <a:pt x="480" y="976"/>
                </a:lnTo>
                <a:lnTo>
                  <a:pt x="491" y="983"/>
                </a:lnTo>
                <a:lnTo>
                  <a:pt x="500" y="988"/>
                </a:lnTo>
                <a:lnTo>
                  <a:pt x="504" y="989"/>
                </a:lnTo>
                <a:lnTo>
                  <a:pt x="509" y="989"/>
                </a:lnTo>
                <a:lnTo>
                  <a:pt x="509" y="989"/>
                </a:lnTo>
                <a:lnTo>
                  <a:pt x="541" y="985"/>
                </a:lnTo>
                <a:lnTo>
                  <a:pt x="541" y="985"/>
                </a:lnTo>
                <a:lnTo>
                  <a:pt x="588" y="1096"/>
                </a:lnTo>
                <a:lnTo>
                  <a:pt x="619" y="1178"/>
                </a:lnTo>
                <a:lnTo>
                  <a:pt x="630" y="1209"/>
                </a:lnTo>
                <a:lnTo>
                  <a:pt x="635" y="1225"/>
                </a:lnTo>
                <a:lnTo>
                  <a:pt x="635" y="1225"/>
                </a:lnTo>
                <a:lnTo>
                  <a:pt x="638" y="1235"/>
                </a:lnTo>
                <a:lnTo>
                  <a:pt x="642" y="1250"/>
                </a:lnTo>
                <a:lnTo>
                  <a:pt x="653" y="1283"/>
                </a:lnTo>
                <a:lnTo>
                  <a:pt x="669" y="1324"/>
                </a:lnTo>
                <a:lnTo>
                  <a:pt x="669" y="1324"/>
                </a:lnTo>
                <a:lnTo>
                  <a:pt x="661" y="1332"/>
                </a:lnTo>
                <a:lnTo>
                  <a:pt x="655" y="1340"/>
                </a:lnTo>
                <a:lnTo>
                  <a:pt x="650" y="1348"/>
                </a:lnTo>
                <a:lnTo>
                  <a:pt x="650" y="1348"/>
                </a:lnTo>
                <a:lnTo>
                  <a:pt x="648" y="1351"/>
                </a:lnTo>
                <a:lnTo>
                  <a:pt x="646" y="1355"/>
                </a:lnTo>
                <a:lnTo>
                  <a:pt x="646" y="1365"/>
                </a:lnTo>
                <a:lnTo>
                  <a:pt x="644" y="1376"/>
                </a:lnTo>
                <a:lnTo>
                  <a:pt x="643" y="1382"/>
                </a:lnTo>
                <a:lnTo>
                  <a:pt x="640" y="1388"/>
                </a:lnTo>
                <a:lnTo>
                  <a:pt x="640" y="1388"/>
                </a:lnTo>
                <a:lnTo>
                  <a:pt x="626" y="1418"/>
                </a:lnTo>
                <a:lnTo>
                  <a:pt x="617" y="1434"/>
                </a:lnTo>
                <a:lnTo>
                  <a:pt x="610" y="1445"/>
                </a:lnTo>
                <a:lnTo>
                  <a:pt x="610" y="1445"/>
                </a:lnTo>
                <a:lnTo>
                  <a:pt x="605" y="1448"/>
                </a:lnTo>
                <a:lnTo>
                  <a:pt x="596" y="1452"/>
                </a:lnTo>
                <a:lnTo>
                  <a:pt x="572" y="1458"/>
                </a:lnTo>
                <a:lnTo>
                  <a:pt x="558" y="1462"/>
                </a:lnTo>
                <a:lnTo>
                  <a:pt x="547" y="1467"/>
                </a:lnTo>
                <a:lnTo>
                  <a:pt x="536" y="1472"/>
                </a:lnTo>
                <a:lnTo>
                  <a:pt x="532" y="1474"/>
                </a:lnTo>
                <a:lnTo>
                  <a:pt x="530" y="1478"/>
                </a:lnTo>
                <a:lnTo>
                  <a:pt x="530" y="1478"/>
                </a:lnTo>
                <a:lnTo>
                  <a:pt x="522" y="1489"/>
                </a:lnTo>
                <a:lnTo>
                  <a:pt x="518" y="1498"/>
                </a:lnTo>
                <a:lnTo>
                  <a:pt x="516" y="1504"/>
                </a:lnTo>
                <a:lnTo>
                  <a:pt x="515" y="1511"/>
                </a:lnTo>
                <a:lnTo>
                  <a:pt x="515" y="1511"/>
                </a:lnTo>
                <a:lnTo>
                  <a:pt x="516" y="1523"/>
                </a:lnTo>
                <a:lnTo>
                  <a:pt x="516" y="1528"/>
                </a:lnTo>
                <a:lnTo>
                  <a:pt x="515" y="1532"/>
                </a:lnTo>
                <a:lnTo>
                  <a:pt x="515" y="1532"/>
                </a:lnTo>
                <a:lnTo>
                  <a:pt x="510" y="1537"/>
                </a:lnTo>
                <a:lnTo>
                  <a:pt x="503" y="1547"/>
                </a:lnTo>
                <a:lnTo>
                  <a:pt x="500" y="1552"/>
                </a:lnTo>
                <a:lnTo>
                  <a:pt x="499" y="1556"/>
                </a:lnTo>
                <a:lnTo>
                  <a:pt x="499" y="1561"/>
                </a:lnTo>
                <a:lnTo>
                  <a:pt x="502" y="1565"/>
                </a:lnTo>
                <a:lnTo>
                  <a:pt x="502" y="1565"/>
                </a:lnTo>
                <a:lnTo>
                  <a:pt x="507" y="1567"/>
                </a:lnTo>
                <a:lnTo>
                  <a:pt x="514" y="1569"/>
                </a:lnTo>
                <a:lnTo>
                  <a:pt x="532" y="1571"/>
                </a:lnTo>
                <a:lnTo>
                  <a:pt x="554" y="1572"/>
                </a:lnTo>
                <a:lnTo>
                  <a:pt x="576" y="1574"/>
                </a:lnTo>
                <a:lnTo>
                  <a:pt x="576" y="1574"/>
                </a:lnTo>
                <a:lnTo>
                  <a:pt x="596" y="1575"/>
                </a:lnTo>
                <a:lnTo>
                  <a:pt x="627" y="1572"/>
                </a:lnTo>
                <a:lnTo>
                  <a:pt x="667" y="1569"/>
                </a:lnTo>
                <a:lnTo>
                  <a:pt x="710" y="1565"/>
                </a:lnTo>
                <a:lnTo>
                  <a:pt x="751" y="1559"/>
                </a:lnTo>
                <a:lnTo>
                  <a:pt x="786" y="1554"/>
                </a:lnTo>
                <a:lnTo>
                  <a:pt x="811" y="1548"/>
                </a:lnTo>
                <a:lnTo>
                  <a:pt x="817" y="1545"/>
                </a:lnTo>
                <a:lnTo>
                  <a:pt x="819" y="1544"/>
                </a:lnTo>
                <a:lnTo>
                  <a:pt x="819" y="1543"/>
                </a:lnTo>
                <a:lnTo>
                  <a:pt x="819" y="1543"/>
                </a:lnTo>
                <a:lnTo>
                  <a:pt x="818" y="1533"/>
                </a:lnTo>
                <a:lnTo>
                  <a:pt x="817" y="1532"/>
                </a:lnTo>
                <a:lnTo>
                  <a:pt x="815" y="1532"/>
                </a:lnTo>
                <a:lnTo>
                  <a:pt x="815" y="1532"/>
                </a:lnTo>
                <a:lnTo>
                  <a:pt x="791" y="1526"/>
                </a:lnTo>
                <a:lnTo>
                  <a:pt x="777" y="1521"/>
                </a:lnTo>
                <a:lnTo>
                  <a:pt x="772" y="1518"/>
                </a:lnTo>
                <a:lnTo>
                  <a:pt x="770" y="1515"/>
                </a:lnTo>
                <a:lnTo>
                  <a:pt x="770" y="1515"/>
                </a:lnTo>
                <a:lnTo>
                  <a:pt x="770" y="1512"/>
                </a:lnTo>
                <a:lnTo>
                  <a:pt x="772" y="1510"/>
                </a:lnTo>
                <a:lnTo>
                  <a:pt x="775" y="1504"/>
                </a:lnTo>
                <a:lnTo>
                  <a:pt x="779" y="1499"/>
                </a:lnTo>
                <a:lnTo>
                  <a:pt x="781" y="1494"/>
                </a:lnTo>
                <a:lnTo>
                  <a:pt x="781" y="1494"/>
                </a:lnTo>
                <a:lnTo>
                  <a:pt x="784" y="1482"/>
                </a:lnTo>
                <a:lnTo>
                  <a:pt x="784" y="1474"/>
                </a:lnTo>
                <a:lnTo>
                  <a:pt x="784" y="1468"/>
                </a:lnTo>
                <a:lnTo>
                  <a:pt x="784" y="1468"/>
                </a:lnTo>
                <a:lnTo>
                  <a:pt x="783" y="1451"/>
                </a:lnTo>
                <a:lnTo>
                  <a:pt x="781" y="1437"/>
                </a:lnTo>
                <a:lnTo>
                  <a:pt x="781" y="1437"/>
                </a:lnTo>
                <a:lnTo>
                  <a:pt x="784" y="1434"/>
                </a:lnTo>
                <a:lnTo>
                  <a:pt x="786" y="1428"/>
                </a:lnTo>
                <a:lnTo>
                  <a:pt x="788" y="1423"/>
                </a:lnTo>
                <a:lnTo>
                  <a:pt x="789" y="1419"/>
                </a:lnTo>
                <a:lnTo>
                  <a:pt x="788" y="1413"/>
                </a:lnTo>
                <a:lnTo>
                  <a:pt x="786" y="1407"/>
                </a:lnTo>
                <a:lnTo>
                  <a:pt x="786" y="1407"/>
                </a:lnTo>
                <a:lnTo>
                  <a:pt x="784" y="1399"/>
                </a:lnTo>
                <a:lnTo>
                  <a:pt x="779" y="1390"/>
                </a:lnTo>
                <a:lnTo>
                  <a:pt x="767" y="1369"/>
                </a:lnTo>
                <a:lnTo>
                  <a:pt x="754" y="1349"/>
                </a:lnTo>
                <a:lnTo>
                  <a:pt x="748" y="1338"/>
                </a:lnTo>
                <a:lnTo>
                  <a:pt x="748" y="1338"/>
                </a:lnTo>
                <a:lnTo>
                  <a:pt x="741" y="1316"/>
                </a:lnTo>
                <a:lnTo>
                  <a:pt x="736" y="1302"/>
                </a:lnTo>
                <a:lnTo>
                  <a:pt x="735" y="1294"/>
                </a:lnTo>
                <a:lnTo>
                  <a:pt x="735" y="1294"/>
                </a:lnTo>
                <a:lnTo>
                  <a:pt x="730" y="1251"/>
                </a:lnTo>
                <a:lnTo>
                  <a:pt x="716" y="1162"/>
                </a:lnTo>
                <a:lnTo>
                  <a:pt x="709" y="1113"/>
                </a:lnTo>
                <a:lnTo>
                  <a:pt x="700" y="1067"/>
                </a:lnTo>
                <a:lnTo>
                  <a:pt x="692" y="1027"/>
                </a:lnTo>
                <a:lnTo>
                  <a:pt x="686" y="1000"/>
                </a:lnTo>
                <a:lnTo>
                  <a:pt x="686" y="1000"/>
                </a:lnTo>
                <a:lnTo>
                  <a:pt x="671" y="964"/>
                </a:lnTo>
                <a:lnTo>
                  <a:pt x="657" y="929"/>
                </a:lnTo>
                <a:lnTo>
                  <a:pt x="643" y="897"/>
                </a:lnTo>
                <a:lnTo>
                  <a:pt x="838" y="737"/>
                </a:lnTo>
                <a:lnTo>
                  <a:pt x="838" y="737"/>
                </a:lnTo>
                <a:lnTo>
                  <a:pt x="848" y="739"/>
                </a:lnTo>
                <a:lnTo>
                  <a:pt x="856" y="739"/>
                </a:lnTo>
                <a:lnTo>
                  <a:pt x="865" y="739"/>
                </a:lnTo>
                <a:lnTo>
                  <a:pt x="865" y="739"/>
                </a:lnTo>
                <a:lnTo>
                  <a:pt x="871" y="735"/>
                </a:lnTo>
                <a:lnTo>
                  <a:pt x="877" y="732"/>
                </a:lnTo>
                <a:lnTo>
                  <a:pt x="883" y="726"/>
                </a:lnTo>
                <a:lnTo>
                  <a:pt x="888" y="719"/>
                </a:lnTo>
                <a:lnTo>
                  <a:pt x="888" y="719"/>
                </a:lnTo>
                <a:lnTo>
                  <a:pt x="893" y="717"/>
                </a:lnTo>
                <a:lnTo>
                  <a:pt x="903" y="713"/>
                </a:lnTo>
                <a:lnTo>
                  <a:pt x="932" y="705"/>
                </a:lnTo>
                <a:lnTo>
                  <a:pt x="973" y="694"/>
                </a:lnTo>
                <a:lnTo>
                  <a:pt x="973" y="694"/>
                </a:lnTo>
                <a:lnTo>
                  <a:pt x="1027" y="694"/>
                </a:lnTo>
                <a:lnTo>
                  <a:pt x="1065" y="694"/>
                </a:lnTo>
                <a:lnTo>
                  <a:pt x="1080" y="692"/>
                </a:lnTo>
                <a:lnTo>
                  <a:pt x="1086" y="691"/>
                </a:lnTo>
                <a:lnTo>
                  <a:pt x="1086" y="691"/>
                </a:lnTo>
                <a:lnTo>
                  <a:pt x="1105" y="680"/>
                </a:lnTo>
                <a:lnTo>
                  <a:pt x="1124" y="668"/>
                </a:lnTo>
                <a:lnTo>
                  <a:pt x="1124" y="668"/>
                </a:lnTo>
                <a:lnTo>
                  <a:pt x="1127" y="667"/>
                </a:lnTo>
                <a:lnTo>
                  <a:pt x="1132" y="667"/>
                </a:lnTo>
                <a:lnTo>
                  <a:pt x="1137" y="665"/>
                </a:lnTo>
                <a:lnTo>
                  <a:pt x="1139" y="663"/>
                </a:lnTo>
                <a:lnTo>
                  <a:pt x="1140" y="661"/>
                </a:lnTo>
                <a:lnTo>
                  <a:pt x="1140" y="661"/>
                </a:lnTo>
                <a:lnTo>
                  <a:pt x="1142" y="648"/>
                </a:lnTo>
                <a:lnTo>
                  <a:pt x="1142" y="642"/>
                </a:lnTo>
                <a:lnTo>
                  <a:pt x="1142" y="642"/>
                </a:lnTo>
                <a:lnTo>
                  <a:pt x="1120" y="613"/>
                </a:lnTo>
                <a:lnTo>
                  <a:pt x="1093" y="576"/>
                </a:lnTo>
                <a:lnTo>
                  <a:pt x="1093" y="576"/>
                </a:lnTo>
                <a:lnTo>
                  <a:pt x="1083" y="568"/>
                </a:lnTo>
                <a:lnTo>
                  <a:pt x="1061" y="553"/>
                </a:lnTo>
                <a:lnTo>
                  <a:pt x="995" y="510"/>
                </a:lnTo>
                <a:lnTo>
                  <a:pt x="959" y="489"/>
                </a:lnTo>
                <a:lnTo>
                  <a:pt x="927" y="470"/>
                </a:lnTo>
                <a:lnTo>
                  <a:pt x="904" y="459"/>
                </a:lnTo>
                <a:lnTo>
                  <a:pt x="897" y="456"/>
                </a:lnTo>
                <a:lnTo>
                  <a:pt x="893" y="456"/>
                </a:lnTo>
                <a:lnTo>
                  <a:pt x="893" y="456"/>
                </a:lnTo>
                <a:lnTo>
                  <a:pt x="886" y="460"/>
                </a:lnTo>
                <a:lnTo>
                  <a:pt x="882" y="465"/>
                </a:lnTo>
                <a:lnTo>
                  <a:pt x="878" y="470"/>
                </a:lnTo>
                <a:lnTo>
                  <a:pt x="878" y="470"/>
                </a:lnTo>
                <a:lnTo>
                  <a:pt x="892" y="480"/>
                </a:lnTo>
                <a:lnTo>
                  <a:pt x="902" y="489"/>
                </a:lnTo>
                <a:lnTo>
                  <a:pt x="907" y="494"/>
                </a:lnTo>
                <a:lnTo>
                  <a:pt x="907" y="494"/>
                </a:lnTo>
                <a:lnTo>
                  <a:pt x="909" y="497"/>
                </a:lnTo>
                <a:lnTo>
                  <a:pt x="911" y="501"/>
                </a:lnTo>
                <a:lnTo>
                  <a:pt x="916" y="505"/>
                </a:lnTo>
                <a:lnTo>
                  <a:pt x="916" y="505"/>
                </a:lnTo>
                <a:lnTo>
                  <a:pt x="911" y="506"/>
                </a:lnTo>
                <a:lnTo>
                  <a:pt x="905" y="510"/>
                </a:lnTo>
                <a:lnTo>
                  <a:pt x="897" y="514"/>
                </a:lnTo>
                <a:lnTo>
                  <a:pt x="897" y="514"/>
                </a:lnTo>
                <a:lnTo>
                  <a:pt x="884" y="524"/>
                </a:lnTo>
                <a:lnTo>
                  <a:pt x="881" y="529"/>
                </a:lnTo>
                <a:lnTo>
                  <a:pt x="878" y="535"/>
                </a:lnTo>
                <a:lnTo>
                  <a:pt x="878" y="535"/>
                </a:lnTo>
                <a:lnTo>
                  <a:pt x="873" y="551"/>
                </a:lnTo>
                <a:lnTo>
                  <a:pt x="871" y="557"/>
                </a:lnTo>
                <a:lnTo>
                  <a:pt x="869" y="560"/>
                </a:lnTo>
                <a:lnTo>
                  <a:pt x="869" y="560"/>
                </a:lnTo>
                <a:lnTo>
                  <a:pt x="862" y="560"/>
                </a:lnTo>
                <a:lnTo>
                  <a:pt x="849" y="559"/>
                </a:lnTo>
                <a:lnTo>
                  <a:pt x="835" y="559"/>
                </a:lnTo>
                <a:lnTo>
                  <a:pt x="831" y="560"/>
                </a:lnTo>
                <a:lnTo>
                  <a:pt x="827" y="562"/>
                </a:lnTo>
                <a:lnTo>
                  <a:pt x="827" y="562"/>
                </a:lnTo>
                <a:lnTo>
                  <a:pt x="818" y="575"/>
                </a:lnTo>
                <a:lnTo>
                  <a:pt x="807" y="597"/>
                </a:lnTo>
                <a:lnTo>
                  <a:pt x="791" y="627"/>
                </a:lnTo>
                <a:lnTo>
                  <a:pt x="791" y="627"/>
                </a:lnTo>
                <a:lnTo>
                  <a:pt x="781" y="643"/>
                </a:lnTo>
                <a:lnTo>
                  <a:pt x="775" y="654"/>
                </a:lnTo>
                <a:lnTo>
                  <a:pt x="773" y="659"/>
                </a:lnTo>
                <a:lnTo>
                  <a:pt x="773" y="663"/>
                </a:lnTo>
                <a:lnTo>
                  <a:pt x="773" y="663"/>
                </a:lnTo>
                <a:lnTo>
                  <a:pt x="772" y="665"/>
                </a:lnTo>
                <a:lnTo>
                  <a:pt x="768" y="668"/>
                </a:lnTo>
                <a:lnTo>
                  <a:pt x="757" y="676"/>
                </a:lnTo>
                <a:lnTo>
                  <a:pt x="720" y="700"/>
                </a:lnTo>
                <a:lnTo>
                  <a:pt x="682" y="721"/>
                </a:lnTo>
                <a:lnTo>
                  <a:pt x="661" y="734"/>
                </a:lnTo>
                <a:lnTo>
                  <a:pt x="661" y="734"/>
                </a:lnTo>
                <a:lnTo>
                  <a:pt x="646" y="744"/>
                </a:lnTo>
                <a:lnTo>
                  <a:pt x="622" y="759"/>
                </a:lnTo>
                <a:lnTo>
                  <a:pt x="589" y="780"/>
                </a:lnTo>
                <a:lnTo>
                  <a:pt x="558" y="652"/>
                </a:lnTo>
                <a:lnTo>
                  <a:pt x="558" y="652"/>
                </a:lnTo>
                <a:lnTo>
                  <a:pt x="562" y="651"/>
                </a:lnTo>
                <a:lnTo>
                  <a:pt x="572" y="647"/>
                </a:lnTo>
                <a:lnTo>
                  <a:pt x="578" y="645"/>
                </a:lnTo>
                <a:lnTo>
                  <a:pt x="583" y="641"/>
                </a:lnTo>
                <a:lnTo>
                  <a:pt x="586" y="637"/>
                </a:lnTo>
                <a:lnTo>
                  <a:pt x="589" y="632"/>
                </a:lnTo>
                <a:lnTo>
                  <a:pt x="589" y="632"/>
                </a:lnTo>
                <a:lnTo>
                  <a:pt x="591" y="624"/>
                </a:lnTo>
                <a:lnTo>
                  <a:pt x="592" y="614"/>
                </a:lnTo>
                <a:lnTo>
                  <a:pt x="592" y="604"/>
                </a:lnTo>
                <a:lnTo>
                  <a:pt x="591" y="593"/>
                </a:lnTo>
                <a:lnTo>
                  <a:pt x="591" y="593"/>
                </a:lnTo>
                <a:lnTo>
                  <a:pt x="586" y="568"/>
                </a:lnTo>
                <a:lnTo>
                  <a:pt x="579" y="530"/>
                </a:lnTo>
                <a:lnTo>
                  <a:pt x="570" y="491"/>
                </a:lnTo>
                <a:lnTo>
                  <a:pt x="565" y="476"/>
                </a:lnTo>
                <a:lnTo>
                  <a:pt x="561" y="465"/>
                </a:lnTo>
                <a:lnTo>
                  <a:pt x="561" y="465"/>
                </a:lnTo>
                <a:lnTo>
                  <a:pt x="522" y="400"/>
                </a:lnTo>
                <a:lnTo>
                  <a:pt x="492" y="348"/>
                </a:lnTo>
                <a:lnTo>
                  <a:pt x="492" y="348"/>
                </a:lnTo>
                <a:lnTo>
                  <a:pt x="492" y="344"/>
                </a:lnTo>
                <a:lnTo>
                  <a:pt x="492" y="337"/>
                </a:lnTo>
                <a:lnTo>
                  <a:pt x="494" y="319"/>
                </a:lnTo>
                <a:lnTo>
                  <a:pt x="499" y="286"/>
                </a:lnTo>
                <a:lnTo>
                  <a:pt x="499" y="286"/>
                </a:lnTo>
                <a:lnTo>
                  <a:pt x="502" y="279"/>
                </a:lnTo>
                <a:lnTo>
                  <a:pt x="508" y="270"/>
                </a:lnTo>
                <a:lnTo>
                  <a:pt x="526" y="249"/>
                </a:lnTo>
                <a:lnTo>
                  <a:pt x="546" y="231"/>
                </a:lnTo>
                <a:lnTo>
                  <a:pt x="556" y="222"/>
                </a:lnTo>
                <a:lnTo>
                  <a:pt x="556" y="222"/>
                </a:lnTo>
                <a:lnTo>
                  <a:pt x="655" y="200"/>
                </a:lnTo>
                <a:lnTo>
                  <a:pt x="688" y="194"/>
                </a:lnTo>
                <a:lnTo>
                  <a:pt x="688" y="194"/>
                </a:lnTo>
                <a:lnTo>
                  <a:pt x="691" y="199"/>
                </a:lnTo>
                <a:lnTo>
                  <a:pt x="699" y="213"/>
                </a:lnTo>
                <a:lnTo>
                  <a:pt x="704" y="221"/>
                </a:lnTo>
                <a:lnTo>
                  <a:pt x="710" y="229"/>
                </a:lnTo>
                <a:lnTo>
                  <a:pt x="716" y="235"/>
                </a:lnTo>
                <a:lnTo>
                  <a:pt x="723" y="238"/>
                </a:lnTo>
                <a:lnTo>
                  <a:pt x="723" y="238"/>
                </a:lnTo>
                <a:lnTo>
                  <a:pt x="737" y="244"/>
                </a:lnTo>
                <a:lnTo>
                  <a:pt x="753" y="249"/>
                </a:lnTo>
                <a:lnTo>
                  <a:pt x="770" y="253"/>
                </a:lnTo>
                <a:lnTo>
                  <a:pt x="770" y="253"/>
                </a:lnTo>
                <a:lnTo>
                  <a:pt x="769" y="253"/>
                </a:lnTo>
                <a:lnTo>
                  <a:pt x="769" y="254"/>
                </a:lnTo>
                <a:lnTo>
                  <a:pt x="769" y="257"/>
                </a:lnTo>
                <a:lnTo>
                  <a:pt x="772" y="259"/>
                </a:lnTo>
                <a:lnTo>
                  <a:pt x="775" y="262"/>
                </a:lnTo>
                <a:lnTo>
                  <a:pt x="789" y="271"/>
                </a:lnTo>
                <a:lnTo>
                  <a:pt x="789" y="271"/>
                </a:lnTo>
                <a:lnTo>
                  <a:pt x="805" y="281"/>
                </a:lnTo>
                <a:lnTo>
                  <a:pt x="816" y="287"/>
                </a:lnTo>
                <a:lnTo>
                  <a:pt x="821" y="289"/>
                </a:lnTo>
                <a:lnTo>
                  <a:pt x="824" y="289"/>
                </a:lnTo>
                <a:lnTo>
                  <a:pt x="829" y="289"/>
                </a:lnTo>
                <a:lnTo>
                  <a:pt x="834" y="289"/>
                </a:lnTo>
                <a:lnTo>
                  <a:pt x="834" y="289"/>
                </a:lnTo>
                <a:lnTo>
                  <a:pt x="844" y="285"/>
                </a:lnTo>
                <a:lnTo>
                  <a:pt x="854" y="281"/>
                </a:lnTo>
                <a:lnTo>
                  <a:pt x="864" y="276"/>
                </a:lnTo>
                <a:lnTo>
                  <a:pt x="867" y="274"/>
                </a:lnTo>
                <a:lnTo>
                  <a:pt x="871" y="269"/>
                </a:lnTo>
                <a:lnTo>
                  <a:pt x="871" y="269"/>
                </a:lnTo>
                <a:lnTo>
                  <a:pt x="877" y="260"/>
                </a:lnTo>
                <a:lnTo>
                  <a:pt x="882" y="251"/>
                </a:lnTo>
                <a:lnTo>
                  <a:pt x="886" y="241"/>
                </a:lnTo>
                <a:lnTo>
                  <a:pt x="886" y="241"/>
                </a:lnTo>
                <a:lnTo>
                  <a:pt x="889" y="238"/>
                </a:lnTo>
                <a:lnTo>
                  <a:pt x="898" y="231"/>
                </a:lnTo>
                <a:lnTo>
                  <a:pt x="903" y="227"/>
                </a:lnTo>
                <a:lnTo>
                  <a:pt x="908" y="221"/>
                </a:lnTo>
                <a:lnTo>
                  <a:pt x="911" y="215"/>
                </a:lnTo>
                <a:lnTo>
                  <a:pt x="914" y="208"/>
                </a:lnTo>
                <a:lnTo>
                  <a:pt x="914" y="208"/>
                </a:lnTo>
                <a:lnTo>
                  <a:pt x="921" y="182"/>
                </a:lnTo>
                <a:lnTo>
                  <a:pt x="923" y="172"/>
                </a:lnTo>
                <a:lnTo>
                  <a:pt x="924" y="166"/>
                </a:lnTo>
                <a:lnTo>
                  <a:pt x="924" y="166"/>
                </a:lnTo>
                <a:lnTo>
                  <a:pt x="921" y="161"/>
                </a:lnTo>
                <a:lnTo>
                  <a:pt x="918" y="156"/>
                </a:lnTo>
                <a:lnTo>
                  <a:pt x="908" y="141"/>
                </a:lnTo>
                <a:lnTo>
                  <a:pt x="897" y="128"/>
                </a:lnTo>
                <a:lnTo>
                  <a:pt x="893" y="121"/>
                </a:lnTo>
                <a:lnTo>
                  <a:pt x="893" y="121"/>
                </a:lnTo>
                <a:lnTo>
                  <a:pt x="891" y="102"/>
                </a:lnTo>
                <a:lnTo>
                  <a:pt x="891" y="102"/>
                </a:lnTo>
                <a:lnTo>
                  <a:pt x="888" y="97"/>
                </a:lnTo>
                <a:lnTo>
                  <a:pt x="883" y="87"/>
                </a:lnTo>
                <a:lnTo>
                  <a:pt x="883" y="87"/>
                </a:lnTo>
                <a:lnTo>
                  <a:pt x="880" y="81"/>
                </a:lnTo>
                <a:lnTo>
                  <a:pt x="875" y="76"/>
                </a:lnTo>
                <a:lnTo>
                  <a:pt x="870" y="73"/>
                </a:lnTo>
                <a:lnTo>
                  <a:pt x="866" y="71"/>
                </a:lnTo>
                <a:lnTo>
                  <a:pt x="866" y="71"/>
                </a:lnTo>
                <a:lnTo>
                  <a:pt x="854" y="64"/>
                </a:lnTo>
                <a:lnTo>
                  <a:pt x="834" y="54"/>
                </a:lnTo>
                <a:lnTo>
                  <a:pt x="834" y="54"/>
                </a:lnTo>
                <a:lnTo>
                  <a:pt x="794" y="36"/>
                </a:lnTo>
                <a:lnTo>
                  <a:pt x="794" y="36"/>
                </a:lnTo>
                <a:lnTo>
                  <a:pt x="777" y="31"/>
                </a:lnTo>
                <a:lnTo>
                  <a:pt x="765" y="28"/>
                </a:lnTo>
                <a:lnTo>
                  <a:pt x="761" y="28"/>
                </a:lnTo>
                <a:lnTo>
                  <a:pt x="756" y="28"/>
                </a:lnTo>
                <a:lnTo>
                  <a:pt x="756" y="28"/>
                </a:lnTo>
                <a:close/>
                <a:moveTo>
                  <a:pt x="945" y="527"/>
                </a:moveTo>
                <a:lnTo>
                  <a:pt x="945" y="527"/>
                </a:lnTo>
                <a:lnTo>
                  <a:pt x="945" y="526"/>
                </a:lnTo>
                <a:lnTo>
                  <a:pt x="946" y="524"/>
                </a:lnTo>
                <a:lnTo>
                  <a:pt x="951" y="523"/>
                </a:lnTo>
                <a:lnTo>
                  <a:pt x="957" y="523"/>
                </a:lnTo>
                <a:lnTo>
                  <a:pt x="964" y="524"/>
                </a:lnTo>
                <a:lnTo>
                  <a:pt x="979" y="529"/>
                </a:lnTo>
                <a:lnTo>
                  <a:pt x="989" y="534"/>
                </a:lnTo>
                <a:lnTo>
                  <a:pt x="989" y="534"/>
                </a:lnTo>
                <a:lnTo>
                  <a:pt x="1002" y="545"/>
                </a:lnTo>
                <a:lnTo>
                  <a:pt x="1023" y="567"/>
                </a:lnTo>
                <a:lnTo>
                  <a:pt x="1053" y="597"/>
                </a:lnTo>
                <a:lnTo>
                  <a:pt x="1053" y="597"/>
                </a:lnTo>
                <a:lnTo>
                  <a:pt x="1038" y="594"/>
                </a:lnTo>
                <a:lnTo>
                  <a:pt x="1001" y="584"/>
                </a:lnTo>
                <a:lnTo>
                  <a:pt x="947" y="568"/>
                </a:lnTo>
                <a:lnTo>
                  <a:pt x="947" y="568"/>
                </a:lnTo>
                <a:lnTo>
                  <a:pt x="946" y="551"/>
                </a:lnTo>
                <a:lnTo>
                  <a:pt x="945" y="527"/>
                </a:lnTo>
                <a:lnTo>
                  <a:pt x="945" y="527"/>
                </a:lnTo>
                <a:close/>
                <a:moveTo>
                  <a:pt x="581" y="1534"/>
                </a:moveTo>
                <a:lnTo>
                  <a:pt x="581" y="1545"/>
                </a:lnTo>
                <a:lnTo>
                  <a:pt x="568" y="1558"/>
                </a:lnTo>
                <a:lnTo>
                  <a:pt x="530" y="1558"/>
                </a:lnTo>
                <a:lnTo>
                  <a:pt x="520" y="1550"/>
                </a:lnTo>
                <a:lnTo>
                  <a:pt x="535" y="1537"/>
                </a:lnTo>
                <a:lnTo>
                  <a:pt x="581" y="1534"/>
                </a:lnTo>
                <a:close/>
                <a:moveTo>
                  <a:pt x="720" y="1499"/>
                </a:moveTo>
                <a:lnTo>
                  <a:pt x="720" y="1499"/>
                </a:lnTo>
                <a:lnTo>
                  <a:pt x="727" y="1501"/>
                </a:lnTo>
                <a:lnTo>
                  <a:pt x="738" y="1506"/>
                </a:lnTo>
                <a:lnTo>
                  <a:pt x="750" y="1512"/>
                </a:lnTo>
                <a:lnTo>
                  <a:pt x="753" y="1515"/>
                </a:lnTo>
                <a:lnTo>
                  <a:pt x="756" y="1517"/>
                </a:lnTo>
                <a:lnTo>
                  <a:pt x="756" y="1517"/>
                </a:lnTo>
                <a:lnTo>
                  <a:pt x="756" y="1521"/>
                </a:lnTo>
                <a:lnTo>
                  <a:pt x="754" y="1523"/>
                </a:lnTo>
                <a:lnTo>
                  <a:pt x="747" y="1532"/>
                </a:lnTo>
                <a:lnTo>
                  <a:pt x="738" y="1538"/>
                </a:lnTo>
                <a:lnTo>
                  <a:pt x="735" y="1540"/>
                </a:lnTo>
                <a:lnTo>
                  <a:pt x="732" y="1542"/>
                </a:lnTo>
                <a:lnTo>
                  <a:pt x="732" y="1542"/>
                </a:lnTo>
                <a:lnTo>
                  <a:pt x="681" y="1547"/>
                </a:lnTo>
                <a:lnTo>
                  <a:pt x="633" y="1553"/>
                </a:lnTo>
                <a:lnTo>
                  <a:pt x="610" y="1542"/>
                </a:lnTo>
                <a:lnTo>
                  <a:pt x="612" y="1532"/>
                </a:lnTo>
                <a:lnTo>
                  <a:pt x="612" y="1532"/>
                </a:lnTo>
                <a:lnTo>
                  <a:pt x="665" y="1515"/>
                </a:lnTo>
                <a:lnTo>
                  <a:pt x="702" y="1504"/>
                </a:lnTo>
                <a:lnTo>
                  <a:pt x="720" y="1499"/>
                </a:lnTo>
                <a:lnTo>
                  <a:pt x="720" y="1499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1">
            <a:extLst>
              <a:ext uri="{FF2B5EF4-FFF2-40B4-BE49-F238E27FC236}">
                <a16:creationId xmlns:a16="http://schemas.microsoft.com/office/drawing/2014/main" id="{F7CD61E8-48B4-4CD6-8AFC-C46D2CFCF69C}"/>
              </a:ext>
            </a:extLst>
          </p:cNvPr>
          <p:cNvSpPr>
            <a:spLocks noEditPoints="1"/>
          </p:cNvSpPr>
          <p:nvPr/>
        </p:nvSpPr>
        <p:spPr bwMode="auto">
          <a:xfrm>
            <a:off x="4458686" y="2768411"/>
            <a:ext cx="1109273" cy="1591450"/>
          </a:xfrm>
          <a:custGeom>
            <a:avLst/>
            <a:gdLst>
              <a:gd name="T0" fmla="*/ 288 w 1240"/>
              <a:gd name="T1" fmla="*/ 6 h 1779"/>
              <a:gd name="T2" fmla="*/ 250 w 1240"/>
              <a:gd name="T3" fmla="*/ 76 h 1779"/>
              <a:gd name="T4" fmla="*/ 252 w 1240"/>
              <a:gd name="T5" fmla="*/ 186 h 1779"/>
              <a:gd name="T6" fmla="*/ 316 w 1240"/>
              <a:gd name="T7" fmla="*/ 486 h 1779"/>
              <a:gd name="T8" fmla="*/ 198 w 1240"/>
              <a:gd name="T9" fmla="*/ 718 h 1779"/>
              <a:gd name="T10" fmla="*/ 23 w 1240"/>
              <a:gd name="T11" fmla="*/ 758 h 1779"/>
              <a:gd name="T12" fmla="*/ 9 w 1240"/>
              <a:gd name="T13" fmla="*/ 783 h 1779"/>
              <a:gd name="T14" fmla="*/ 102 w 1240"/>
              <a:gd name="T15" fmla="*/ 824 h 1779"/>
              <a:gd name="T16" fmla="*/ 209 w 1240"/>
              <a:gd name="T17" fmla="*/ 810 h 1779"/>
              <a:gd name="T18" fmla="*/ 290 w 1240"/>
              <a:gd name="T19" fmla="*/ 1151 h 1779"/>
              <a:gd name="T20" fmla="*/ 444 w 1240"/>
              <a:gd name="T21" fmla="*/ 1422 h 1779"/>
              <a:gd name="T22" fmla="*/ 501 w 1240"/>
              <a:gd name="T23" fmla="*/ 1559 h 1779"/>
              <a:gd name="T24" fmla="*/ 488 w 1240"/>
              <a:gd name="T25" fmla="*/ 1633 h 1779"/>
              <a:gd name="T26" fmla="*/ 426 w 1240"/>
              <a:gd name="T27" fmla="*/ 1702 h 1779"/>
              <a:gd name="T28" fmla="*/ 417 w 1240"/>
              <a:gd name="T29" fmla="*/ 1751 h 1779"/>
              <a:gd name="T30" fmla="*/ 479 w 1240"/>
              <a:gd name="T31" fmla="*/ 1775 h 1779"/>
              <a:gd name="T32" fmla="*/ 651 w 1240"/>
              <a:gd name="T33" fmla="*/ 1764 h 1779"/>
              <a:gd name="T34" fmla="*/ 631 w 1240"/>
              <a:gd name="T35" fmla="*/ 1718 h 1779"/>
              <a:gd name="T36" fmla="*/ 641 w 1240"/>
              <a:gd name="T37" fmla="*/ 1685 h 1779"/>
              <a:gd name="T38" fmla="*/ 597 w 1240"/>
              <a:gd name="T39" fmla="*/ 1553 h 1779"/>
              <a:gd name="T40" fmla="*/ 559 w 1240"/>
              <a:gd name="T41" fmla="*/ 1510 h 1779"/>
              <a:gd name="T42" fmla="*/ 434 w 1240"/>
              <a:gd name="T43" fmla="*/ 1064 h 1779"/>
              <a:gd name="T44" fmla="*/ 660 w 1240"/>
              <a:gd name="T45" fmla="*/ 1021 h 1779"/>
              <a:gd name="T46" fmla="*/ 880 w 1240"/>
              <a:gd name="T47" fmla="*/ 1050 h 1779"/>
              <a:gd name="T48" fmla="*/ 1055 w 1240"/>
              <a:gd name="T49" fmla="*/ 1091 h 1779"/>
              <a:gd name="T50" fmla="*/ 1195 w 1240"/>
              <a:gd name="T51" fmla="*/ 1102 h 1779"/>
              <a:gd name="T52" fmla="*/ 1240 w 1240"/>
              <a:gd name="T53" fmla="*/ 1080 h 1779"/>
              <a:gd name="T54" fmla="*/ 1202 w 1240"/>
              <a:gd name="T55" fmla="*/ 1038 h 1779"/>
              <a:gd name="T56" fmla="*/ 1103 w 1240"/>
              <a:gd name="T57" fmla="*/ 1012 h 1779"/>
              <a:gd name="T58" fmla="*/ 1049 w 1240"/>
              <a:gd name="T59" fmla="*/ 1000 h 1779"/>
              <a:gd name="T60" fmla="*/ 721 w 1240"/>
              <a:gd name="T61" fmla="*/ 931 h 1779"/>
              <a:gd name="T62" fmla="*/ 534 w 1240"/>
              <a:gd name="T63" fmla="*/ 796 h 1779"/>
              <a:gd name="T64" fmla="*/ 642 w 1240"/>
              <a:gd name="T65" fmla="*/ 753 h 1779"/>
              <a:gd name="T66" fmla="*/ 571 w 1240"/>
              <a:gd name="T67" fmla="*/ 718 h 1779"/>
              <a:gd name="T68" fmla="*/ 498 w 1240"/>
              <a:gd name="T69" fmla="*/ 661 h 1779"/>
              <a:gd name="T70" fmla="*/ 634 w 1240"/>
              <a:gd name="T71" fmla="*/ 575 h 1779"/>
              <a:gd name="T72" fmla="*/ 743 w 1240"/>
              <a:gd name="T73" fmla="*/ 530 h 1779"/>
              <a:gd name="T74" fmla="*/ 798 w 1240"/>
              <a:gd name="T75" fmla="*/ 551 h 1779"/>
              <a:gd name="T76" fmla="*/ 844 w 1240"/>
              <a:gd name="T77" fmla="*/ 525 h 1779"/>
              <a:gd name="T78" fmla="*/ 849 w 1240"/>
              <a:gd name="T79" fmla="*/ 451 h 1779"/>
              <a:gd name="T80" fmla="*/ 836 w 1240"/>
              <a:gd name="T81" fmla="*/ 368 h 1779"/>
              <a:gd name="T82" fmla="*/ 764 w 1240"/>
              <a:gd name="T83" fmla="*/ 313 h 1779"/>
              <a:gd name="T84" fmla="*/ 698 w 1240"/>
              <a:gd name="T85" fmla="*/ 303 h 1779"/>
              <a:gd name="T86" fmla="*/ 553 w 1240"/>
              <a:gd name="T87" fmla="*/ 153 h 1779"/>
              <a:gd name="T88" fmla="*/ 500 w 1240"/>
              <a:gd name="T89" fmla="*/ 79 h 1779"/>
              <a:gd name="T90" fmla="*/ 408 w 1240"/>
              <a:gd name="T91" fmla="*/ 49 h 1779"/>
              <a:gd name="T92" fmla="*/ 355 w 1240"/>
              <a:gd name="T93" fmla="*/ 31 h 1779"/>
              <a:gd name="T94" fmla="*/ 329 w 1240"/>
              <a:gd name="T95" fmla="*/ 0 h 1779"/>
              <a:gd name="T96" fmla="*/ 380 w 1240"/>
              <a:gd name="T97" fmla="*/ 70 h 1779"/>
              <a:gd name="T98" fmla="*/ 407 w 1240"/>
              <a:gd name="T99" fmla="*/ 87 h 1779"/>
              <a:gd name="T100" fmla="*/ 472 w 1240"/>
              <a:gd name="T101" fmla="*/ 142 h 1779"/>
              <a:gd name="T102" fmla="*/ 560 w 1240"/>
              <a:gd name="T103" fmla="*/ 260 h 1779"/>
              <a:gd name="T104" fmla="*/ 555 w 1240"/>
              <a:gd name="T105" fmla="*/ 382 h 1779"/>
              <a:gd name="T106" fmla="*/ 498 w 1240"/>
              <a:gd name="T107" fmla="*/ 327 h 1779"/>
              <a:gd name="T108" fmla="*/ 424 w 1240"/>
              <a:gd name="T109" fmla="*/ 268 h 1779"/>
              <a:gd name="T110" fmla="*/ 320 w 1240"/>
              <a:gd name="T111" fmla="*/ 142 h 1779"/>
              <a:gd name="T112" fmla="*/ 488 w 1240"/>
              <a:gd name="T113" fmla="*/ 1759 h 1779"/>
              <a:gd name="T114" fmla="*/ 439 w 1240"/>
              <a:gd name="T115" fmla="*/ 1736 h 1779"/>
              <a:gd name="T116" fmla="*/ 531 w 1240"/>
              <a:gd name="T117" fmla="*/ 1752 h 17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240" h="1779">
                <a:moveTo>
                  <a:pt x="329" y="0"/>
                </a:moveTo>
                <a:lnTo>
                  <a:pt x="329" y="0"/>
                </a:lnTo>
                <a:lnTo>
                  <a:pt x="311" y="2"/>
                </a:lnTo>
                <a:lnTo>
                  <a:pt x="302" y="4"/>
                </a:lnTo>
                <a:lnTo>
                  <a:pt x="296" y="4"/>
                </a:lnTo>
                <a:lnTo>
                  <a:pt x="296" y="4"/>
                </a:lnTo>
                <a:lnTo>
                  <a:pt x="294" y="3"/>
                </a:lnTo>
                <a:lnTo>
                  <a:pt x="291" y="3"/>
                </a:lnTo>
                <a:lnTo>
                  <a:pt x="288" y="6"/>
                </a:lnTo>
                <a:lnTo>
                  <a:pt x="283" y="9"/>
                </a:lnTo>
                <a:lnTo>
                  <a:pt x="283" y="9"/>
                </a:lnTo>
                <a:lnTo>
                  <a:pt x="274" y="18"/>
                </a:lnTo>
                <a:lnTo>
                  <a:pt x="272" y="23"/>
                </a:lnTo>
                <a:lnTo>
                  <a:pt x="268" y="30"/>
                </a:lnTo>
                <a:lnTo>
                  <a:pt x="268" y="30"/>
                </a:lnTo>
                <a:lnTo>
                  <a:pt x="262" y="50"/>
                </a:lnTo>
                <a:lnTo>
                  <a:pt x="250" y="76"/>
                </a:lnTo>
                <a:lnTo>
                  <a:pt x="250" y="76"/>
                </a:lnTo>
                <a:lnTo>
                  <a:pt x="246" y="84"/>
                </a:lnTo>
                <a:lnTo>
                  <a:pt x="243" y="95"/>
                </a:lnTo>
                <a:lnTo>
                  <a:pt x="241" y="109"/>
                </a:lnTo>
                <a:lnTo>
                  <a:pt x="240" y="124"/>
                </a:lnTo>
                <a:lnTo>
                  <a:pt x="240" y="139"/>
                </a:lnTo>
                <a:lnTo>
                  <a:pt x="242" y="155"/>
                </a:lnTo>
                <a:lnTo>
                  <a:pt x="246" y="171"/>
                </a:lnTo>
                <a:lnTo>
                  <a:pt x="252" y="186"/>
                </a:lnTo>
                <a:lnTo>
                  <a:pt x="252" y="186"/>
                </a:lnTo>
                <a:lnTo>
                  <a:pt x="263" y="205"/>
                </a:lnTo>
                <a:lnTo>
                  <a:pt x="279" y="229"/>
                </a:lnTo>
                <a:lnTo>
                  <a:pt x="320" y="289"/>
                </a:lnTo>
                <a:lnTo>
                  <a:pt x="372" y="363"/>
                </a:lnTo>
                <a:lnTo>
                  <a:pt x="372" y="363"/>
                </a:lnTo>
                <a:lnTo>
                  <a:pt x="349" y="414"/>
                </a:lnTo>
                <a:lnTo>
                  <a:pt x="331" y="456"/>
                </a:lnTo>
                <a:lnTo>
                  <a:pt x="316" y="486"/>
                </a:lnTo>
                <a:lnTo>
                  <a:pt x="316" y="486"/>
                </a:lnTo>
                <a:lnTo>
                  <a:pt x="279" y="558"/>
                </a:lnTo>
                <a:lnTo>
                  <a:pt x="258" y="600"/>
                </a:lnTo>
                <a:lnTo>
                  <a:pt x="247" y="625"/>
                </a:lnTo>
                <a:lnTo>
                  <a:pt x="247" y="625"/>
                </a:lnTo>
                <a:lnTo>
                  <a:pt x="239" y="645"/>
                </a:lnTo>
                <a:lnTo>
                  <a:pt x="225" y="672"/>
                </a:lnTo>
                <a:lnTo>
                  <a:pt x="209" y="699"/>
                </a:lnTo>
                <a:lnTo>
                  <a:pt x="203" y="710"/>
                </a:lnTo>
                <a:lnTo>
                  <a:pt x="198" y="718"/>
                </a:lnTo>
                <a:lnTo>
                  <a:pt x="198" y="718"/>
                </a:lnTo>
                <a:lnTo>
                  <a:pt x="194" y="720"/>
                </a:lnTo>
                <a:lnTo>
                  <a:pt x="187" y="722"/>
                </a:lnTo>
                <a:lnTo>
                  <a:pt x="166" y="729"/>
                </a:lnTo>
                <a:lnTo>
                  <a:pt x="139" y="733"/>
                </a:lnTo>
                <a:lnTo>
                  <a:pt x="107" y="740"/>
                </a:lnTo>
                <a:lnTo>
                  <a:pt x="50" y="751"/>
                </a:lnTo>
                <a:lnTo>
                  <a:pt x="29" y="756"/>
                </a:lnTo>
                <a:lnTo>
                  <a:pt x="23" y="758"/>
                </a:lnTo>
                <a:lnTo>
                  <a:pt x="19" y="759"/>
                </a:lnTo>
                <a:lnTo>
                  <a:pt x="19" y="759"/>
                </a:lnTo>
                <a:lnTo>
                  <a:pt x="10" y="767"/>
                </a:lnTo>
                <a:lnTo>
                  <a:pt x="2" y="775"/>
                </a:lnTo>
                <a:lnTo>
                  <a:pt x="0" y="778"/>
                </a:lnTo>
                <a:lnTo>
                  <a:pt x="0" y="781"/>
                </a:lnTo>
                <a:lnTo>
                  <a:pt x="3" y="783"/>
                </a:lnTo>
                <a:lnTo>
                  <a:pt x="9" y="783"/>
                </a:lnTo>
                <a:lnTo>
                  <a:pt x="9" y="783"/>
                </a:lnTo>
                <a:lnTo>
                  <a:pt x="18" y="784"/>
                </a:lnTo>
                <a:lnTo>
                  <a:pt x="29" y="787"/>
                </a:lnTo>
                <a:lnTo>
                  <a:pt x="41" y="792"/>
                </a:lnTo>
                <a:lnTo>
                  <a:pt x="52" y="797"/>
                </a:lnTo>
                <a:lnTo>
                  <a:pt x="74" y="811"/>
                </a:lnTo>
                <a:lnTo>
                  <a:pt x="89" y="821"/>
                </a:lnTo>
                <a:lnTo>
                  <a:pt x="89" y="821"/>
                </a:lnTo>
                <a:lnTo>
                  <a:pt x="95" y="823"/>
                </a:lnTo>
                <a:lnTo>
                  <a:pt x="102" y="824"/>
                </a:lnTo>
                <a:lnTo>
                  <a:pt x="111" y="824"/>
                </a:lnTo>
                <a:lnTo>
                  <a:pt x="121" y="823"/>
                </a:lnTo>
                <a:lnTo>
                  <a:pt x="140" y="819"/>
                </a:lnTo>
                <a:lnTo>
                  <a:pt x="158" y="813"/>
                </a:lnTo>
                <a:lnTo>
                  <a:pt x="158" y="813"/>
                </a:lnTo>
                <a:lnTo>
                  <a:pt x="166" y="812"/>
                </a:lnTo>
                <a:lnTo>
                  <a:pt x="175" y="811"/>
                </a:lnTo>
                <a:lnTo>
                  <a:pt x="192" y="810"/>
                </a:lnTo>
                <a:lnTo>
                  <a:pt x="209" y="810"/>
                </a:lnTo>
                <a:lnTo>
                  <a:pt x="209" y="810"/>
                </a:lnTo>
                <a:lnTo>
                  <a:pt x="220" y="857"/>
                </a:lnTo>
                <a:lnTo>
                  <a:pt x="243" y="968"/>
                </a:lnTo>
                <a:lnTo>
                  <a:pt x="257" y="1028"/>
                </a:lnTo>
                <a:lnTo>
                  <a:pt x="270" y="1083"/>
                </a:lnTo>
                <a:lnTo>
                  <a:pt x="282" y="1126"/>
                </a:lnTo>
                <a:lnTo>
                  <a:pt x="286" y="1142"/>
                </a:lnTo>
                <a:lnTo>
                  <a:pt x="290" y="1151"/>
                </a:lnTo>
                <a:lnTo>
                  <a:pt x="290" y="1151"/>
                </a:lnTo>
                <a:lnTo>
                  <a:pt x="301" y="1172"/>
                </a:lnTo>
                <a:lnTo>
                  <a:pt x="321" y="1204"/>
                </a:lnTo>
                <a:lnTo>
                  <a:pt x="371" y="1288"/>
                </a:lnTo>
                <a:lnTo>
                  <a:pt x="397" y="1332"/>
                </a:lnTo>
                <a:lnTo>
                  <a:pt x="420" y="1372"/>
                </a:lnTo>
                <a:lnTo>
                  <a:pt x="436" y="1404"/>
                </a:lnTo>
                <a:lnTo>
                  <a:pt x="441" y="1415"/>
                </a:lnTo>
                <a:lnTo>
                  <a:pt x="444" y="1422"/>
                </a:lnTo>
                <a:lnTo>
                  <a:pt x="444" y="1422"/>
                </a:lnTo>
                <a:lnTo>
                  <a:pt x="445" y="1429"/>
                </a:lnTo>
                <a:lnTo>
                  <a:pt x="447" y="1437"/>
                </a:lnTo>
                <a:lnTo>
                  <a:pt x="455" y="1456"/>
                </a:lnTo>
                <a:lnTo>
                  <a:pt x="466" y="1477"/>
                </a:lnTo>
                <a:lnTo>
                  <a:pt x="478" y="1499"/>
                </a:lnTo>
                <a:lnTo>
                  <a:pt x="499" y="1539"/>
                </a:lnTo>
                <a:lnTo>
                  <a:pt x="509" y="1555"/>
                </a:lnTo>
                <a:lnTo>
                  <a:pt x="509" y="1555"/>
                </a:lnTo>
                <a:lnTo>
                  <a:pt x="501" y="1559"/>
                </a:lnTo>
                <a:lnTo>
                  <a:pt x="495" y="1564"/>
                </a:lnTo>
                <a:lnTo>
                  <a:pt x="493" y="1567"/>
                </a:lnTo>
                <a:lnTo>
                  <a:pt x="493" y="1569"/>
                </a:lnTo>
                <a:lnTo>
                  <a:pt x="493" y="1569"/>
                </a:lnTo>
                <a:lnTo>
                  <a:pt x="494" y="1584"/>
                </a:lnTo>
                <a:lnTo>
                  <a:pt x="495" y="1597"/>
                </a:lnTo>
                <a:lnTo>
                  <a:pt x="493" y="1613"/>
                </a:lnTo>
                <a:lnTo>
                  <a:pt x="493" y="1613"/>
                </a:lnTo>
                <a:lnTo>
                  <a:pt x="488" y="1633"/>
                </a:lnTo>
                <a:lnTo>
                  <a:pt x="479" y="1653"/>
                </a:lnTo>
                <a:lnTo>
                  <a:pt x="474" y="1661"/>
                </a:lnTo>
                <a:lnTo>
                  <a:pt x="469" y="1669"/>
                </a:lnTo>
                <a:lnTo>
                  <a:pt x="464" y="1675"/>
                </a:lnTo>
                <a:lnTo>
                  <a:pt x="459" y="1677"/>
                </a:lnTo>
                <a:lnTo>
                  <a:pt x="459" y="1677"/>
                </a:lnTo>
                <a:lnTo>
                  <a:pt x="447" y="1685"/>
                </a:lnTo>
                <a:lnTo>
                  <a:pt x="432" y="1696"/>
                </a:lnTo>
                <a:lnTo>
                  <a:pt x="426" y="1702"/>
                </a:lnTo>
                <a:lnTo>
                  <a:pt x="420" y="1709"/>
                </a:lnTo>
                <a:lnTo>
                  <a:pt x="417" y="1715"/>
                </a:lnTo>
                <a:lnTo>
                  <a:pt x="415" y="1723"/>
                </a:lnTo>
                <a:lnTo>
                  <a:pt x="415" y="1723"/>
                </a:lnTo>
                <a:lnTo>
                  <a:pt x="415" y="1734"/>
                </a:lnTo>
                <a:lnTo>
                  <a:pt x="415" y="1742"/>
                </a:lnTo>
                <a:lnTo>
                  <a:pt x="417" y="1751"/>
                </a:lnTo>
                <a:lnTo>
                  <a:pt x="417" y="1751"/>
                </a:lnTo>
                <a:lnTo>
                  <a:pt x="417" y="1751"/>
                </a:lnTo>
                <a:lnTo>
                  <a:pt x="415" y="1755"/>
                </a:lnTo>
                <a:lnTo>
                  <a:pt x="417" y="1756"/>
                </a:lnTo>
                <a:lnTo>
                  <a:pt x="418" y="1758"/>
                </a:lnTo>
                <a:lnTo>
                  <a:pt x="420" y="1762"/>
                </a:lnTo>
                <a:lnTo>
                  <a:pt x="424" y="1764"/>
                </a:lnTo>
                <a:lnTo>
                  <a:pt x="424" y="1764"/>
                </a:lnTo>
                <a:lnTo>
                  <a:pt x="432" y="1768"/>
                </a:lnTo>
                <a:lnTo>
                  <a:pt x="445" y="1771"/>
                </a:lnTo>
                <a:lnTo>
                  <a:pt x="479" y="1775"/>
                </a:lnTo>
                <a:lnTo>
                  <a:pt x="516" y="1778"/>
                </a:lnTo>
                <a:lnTo>
                  <a:pt x="542" y="1779"/>
                </a:lnTo>
                <a:lnTo>
                  <a:pt x="542" y="1779"/>
                </a:lnTo>
                <a:lnTo>
                  <a:pt x="567" y="1777"/>
                </a:lnTo>
                <a:lnTo>
                  <a:pt x="603" y="1773"/>
                </a:lnTo>
                <a:lnTo>
                  <a:pt x="635" y="1768"/>
                </a:lnTo>
                <a:lnTo>
                  <a:pt x="646" y="1767"/>
                </a:lnTo>
                <a:lnTo>
                  <a:pt x="651" y="1764"/>
                </a:lnTo>
                <a:lnTo>
                  <a:pt x="651" y="1764"/>
                </a:lnTo>
                <a:lnTo>
                  <a:pt x="653" y="1761"/>
                </a:lnTo>
                <a:lnTo>
                  <a:pt x="657" y="1755"/>
                </a:lnTo>
                <a:lnTo>
                  <a:pt x="658" y="1750"/>
                </a:lnTo>
                <a:lnTo>
                  <a:pt x="657" y="1748"/>
                </a:lnTo>
                <a:lnTo>
                  <a:pt x="655" y="1748"/>
                </a:lnTo>
                <a:lnTo>
                  <a:pt x="655" y="1748"/>
                </a:lnTo>
                <a:lnTo>
                  <a:pt x="642" y="1747"/>
                </a:lnTo>
                <a:lnTo>
                  <a:pt x="634" y="1746"/>
                </a:lnTo>
                <a:lnTo>
                  <a:pt x="631" y="1718"/>
                </a:lnTo>
                <a:lnTo>
                  <a:pt x="631" y="1718"/>
                </a:lnTo>
                <a:lnTo>
                  <a:pt x="634" y="1719"/>
                </a:lnTo>
                <a:lnTo>
                  <a:pt x="636" y="1719"/>
                </a:lnTo>
                <a:lnTo>
                  <a:pt x="639" y="1719"/>
                </a:lnTo>
                <a:lnTo>
                  <a:pt x="640" y="1717"/>
                </a:lnTo>
                <a:lnTo>
                  <a:pt x="641" y="1714"/>
                </a:lnTo>
                <a:lnTo>
                  <a:pt x="641" y="1708"/>
                </a:lnTo>
                <a:lnTo>
                  <a:pt x="641" y="1708"/>
                </a:lnTo>
                <a:lnTo>
                  <a:pt x="641" y="1685"/>
                </a:lnTo>
                <a:lnTo>
                  <a:pt x="641" y="1667"/>
                </a:lnTo>
                <a:lnTo>
                  <a:pt x="641" y="1667"/>
                </a:lnTo>
                <a:lnTo>
                  <a:pt x="639" y="1661"/>
                </a:lnTo>
                <a:lnTo>
                  <a:pt x="635" y="1649"/>
                </a:lnTo>
                <a:lnTo>
                  <a:pt x="623" y="1616"/>
                </a:lnTo>
                <a:lnTo>
                  <a:pt x="603" y="1567"/>
                </a:lnTo>
                <a:lnTo>
                  <a:pt x="603" y="1567"/>
                </a:lnTo>
                <a:lnTo>
                  <a:pt x="601" y="1561"/>
                </a:lnTo>
                <a:lnTo>
                  <a:pt x="597" y="1553"/>
                </a:lnTo>
                <a:lnTo>
                  <a:pt x="591" y="1546"/>
                </a:lnTo>
                <a:lnTo>
                  <a:pt x="588" y="1542"/>
                </a:lnTo>
                <a:lnTo>
                  <a:pt x="585" y="1541"/>
                </a:lnTo>
                <a:lnTo>
                  <a:pt x="585" y="1541"/>
                </a:lnTo>
                <a:lnTo>
                  <a:pt x="577" y="1536"/>
                </a:lnTo>
                <a:lnTo>
                  <a:pt x="570" y="1530"/>
                </a:lnTo>
                <a:lnTo>
                  <a:pt x="564" y="1521"/>
                </a:lnTo>
                <a:lnTo>
                  <a:pt x="559" y="1510"/>
                </a:lnTo>
                <a:lnTo>
                  <a:pt x="559" y="1510"/>
                </a:lnTo>
                <a:lnTo>
                  <a:pt x="526" y="1413"/>
                </a:lnTo>
                <a:lnTo>
                  <a:pt x="505" y="1350"/>
                </a:lnTo>
                <a:lnTo>
                  <a:pt x="493" y="1307"/>
                </a:lnTo>
                <a:lnTo>
                  <a:pt x="493" y="1307"/>
                </a:lnTo>
                <a:lnTo>
                  <a:pt x="462" y="1190"/>
                </a:lnTo>
                <a:lnTo>
                  <a:pt x="445" y="1125"/>
                </a:lnTo>
                <a:lnTo>
                  <a:pt x="439" y="1094"/>
                </a:lnTo>
                <a:lnTo>
                  <a:pt x="439" y="1094"/>
                </a:lnTo>
                <a:lnTo>
                  <a:pt x="434" y="1064"/>
                </a:lnTo>
                <a:lnTo>
                  <a:pt x="423" y="999"/>
                </a:lnTo>
                <a:lnTo>
                  <a:pt x="405" y="905"/>
                </a:lnTo>
                <a:lnTo>
                  <a:pt x="405" y="905"/>
                </a:lnTo>
                <a:lnTo>
                  <a:pt x="441" y="922"/>
                </a:lnTo>
                <a:lnTo>
                  <a:pt x="521" y="961"/>
                </a:lnTo>
                <a:lnTo>
                  <a:pt x="566" y="981"/>
                </a:lnTo>
                <a:lnTo>
                  <a:pt x="609" y="1001"/>
                </a:lnTo>
                <a:lnTo>
                  <a:pt x="646" y="1016"/>
                </a:lnTo>
                <a:lnTo>
                  <a:pt x="660" y="1021"/>
                </a:lnTo>
                <a:lnTo>
                  <a:pt x="669" y="1023"/>
                </a:lnTo>
                <a:lnTo>
                  <a:pt x="669" y="1023"/>
                </a:lnTo>
                <a:lnTo>
                  <a:pt x="687" y="1027"/>
                </a:lnTo>
                <a:lnTo>
                  <a:pt x="704" y="1029"/>
                </a:lnTo>
                <a:lnTo>
                  <a:pt x="743" y="1034"/>
                </a:lnTo>
                <a:lnTo>
                  <a:pt x="783" y="1038"/>
                </a:lnTo>
                <a:lnTo>
                  <a:pt x="825" y="1043"/>
                </a:lnTo>
                <a:lnTo>
                  <a:pt x="825" y="1043"/>
                </a:lnTo>
                <a:lnTo>
                  <a:pt x="880" y="1050"/>
                </a:lnTo>
                <a:lnTo>
                  <a:pt x="949" y="1057"/>
                </a:lnTo>
                <a:lnTo>
                  <a:pt x="1033" y="1066"/>
                </a:lnTo>
                <a:lnTo>
                  <a:pt x="1033" y="1066"/>
                </a:lnTo>
                <a:lnTo>
                  <a:pt x="1030" y="1070"/>
                </a:lnTo>
                <a:lnTo>
                  <a:pt x="1029" y="1072"/>
                </a:lnTo>
                <a:lnTo>
                  <a:pt x="1029" y="1076"/>
                </a:lnTo>
                <a:lnTo>
                  <a:pt x="1033" y="1081"/>
                </a:lnTo>
                <a:lnTo>
                  <a:pt x="1041" y="1086"/>
                </a:lnTo>
                <a:lnTo>
                  <a:pt x="1055" y="1091"/>
                </a:lnTo>
                <a:lnTo>
                  <a:pt x="1074" y="1094"/>
                </a:lnTo>
                <a:lnTo>
                  <a:pt x="1074" y="1094"/>
                </a:lnTo>
                <a:lnTo>
                  <a:pt x="1120" y="1100"/>
                </a:lnTo>
                <a:lnTo>
                  <a:pt x="1157" y="1104"/>
                </a:lnTo>
                <a:lnTo>
                  <a:pt x="1171" y="1105"/>
                </a:lnTo>
                <a:lnTo>
                  <a:pt x="1182" y="1104"/>
                </a:lnTo>
                <a:lnTo>
                  <a:pt x="1190" y="1103"/>
                </a:lnTo>
                <a:lnTo>
                  <a:pt x="1195" y="1102"/>
                </a:lnTo>
                <a:lnTo>
                  <a:pt x="1195" y="1102"/>
                </a:lnTo>
                <a:lnTo>
                  <a:pt x="1200" y="1098"/>
                </a:lnTo>
                <a:lnTo>
                  <a:pt x="1202" y="1094"/>
                </a:lnTo>
                <a:lnTo>
                  <a:pt x="1206" y="1092"/>
                </a:lnTo>
                <a:lnTo>
                  <a:pt x="1212" y="1089"/>
                </a:lnTo>
                <a:lnTo>
                  <a:pt x="1212" y="1089"/>
                </a:lnTo>
                <a:lnTo>
                  <a:pt x="1222" y="1087"/>
                </a:lnTo>
                <a:lnTo>
                  <a:pt x="1233" y="1084"/>
                </a:lnTo>
                <a:lnTo>
                  <a:pt x="1236" y="1082"/>
                </a:lnTo>
                <a:lnTo>
                  <a:pt x="1240" y="1080"/>
                </a:lnTo>
                <a:lnTo>
                  <a:pt x="1240" y="1077"/>
                </a:lnTo>
                <a:lnTo>
                  <a:pt x="1238" y="1073"/>
                </a:lnTo>
                <a:lnTo>
                  <a:pt x="1238" y="1073"/>
                </a:lnTo>
                <a:lnTo>
                  <a:pt x="1229" y="1066"/>
                </a:lnTo>
                <a:lnTo>
                  <a:pt x="1220" y="1061"/>
                </a:lnTo>
                <a:lnTo>
                  <a:pt x="1212" y="1056"/>
                </a:lnTo>
                <a:lnTo>
                  <a:pt x="1212" y="1056"/>
                </a:lnTo>
                <a:lnTo>
                  <a:pt x="1202" y="1038"/>
                </a:lnTo>
                <a:lnTo>
                  <a:pt x="1202" y="1038"/>
                </a:lnTo>
                <a:lnTo>
                  <a:pt x="1197" y="1029"/>
                </a:lnTo>
                <a:lnTo>
                  <a:pt x="1193" y="1024"/>
                </a:lnTo>
                <a:lnTo>
                  <a:pt x="1190" y="1021"/>
                </a:lnTo>
                <a:lnTo>
                  <a:pt x="1184" y="1019"/>
                </a:lnTo>
                <a:lnTo>
                  <a:pt x="1184" y="1019"/>
                </a:lnTo>
                <a:lnTo>
                  <a:pt x="1168" y="1017"/>
                </a:lnTo>
                <a:lnTo>
                  <a:pt x="1143" y="1015"/>
                </a:lnTo>
                <a:lnTo>
                  <a:pt x="1103" y="1012"/>
                </a:lnTo>
                <a:lnTo>
                  <a:pt x="1103" y="1012"/>
                </a:lnTo>
                <a:lnTo>
                  <a:pt x="1093" y="1011"/>
                </a:lnTo>
                <a:lnTo>
                  <a:pt x="1082" y="1010"/>
                </a:lnTo>
                <a:lnTo>
                  <a:pt x="1061" y="1005"/>
                </a:lnTo>
                <a:lnTo>
                  <a:pt x="1061" y="1005"/>
                </a:lnTo>
                <a:lnTo>
                  <a:pt x="1060" y="1005"/>
                </a:lnTo>
                <a:lnTo>
                  <a:pt x="1060" y="1003"/>
                </a:lnTo>
                <a:lnTo>
                  <a:pt x="1061" y="1003"/>
                </a:lnTo>
                <a:lnTo>
                  <a:pt x="1061" y="1003"/>
                </a:lnTo>
                <a:lnTo>
                  <a:pt x="1049" y="1000"/>
                </a:lnTo>
                <a:lnTo>
                  <a:pt x="1009" y="991"/>
                </a:lnTo>
                <a:lnTo>
                  <a:pt x="1009" y="991"/>
                </a:lnTo>
                <a:lnTo>
                  <a:pt x="901" y="969"/>
                </a:lnTo>
                <a:lnTo>
                  <a:pt x="833" y="956"/>
                </a:lnTo>
                <a:lnTo>
                  <a:pt x="833" y="956"/>
                </a:lnTo>
                <a:lnTo>
                  <a:pt x="769" y="943"/>
                </a:lnTo>
                <a:lnTo>
                  <a:pt x="738" y="937"/>
                </a:lnTo>
                <a:lnTo>
                  <a:pt x="727" y="934"/>
                </a:lnTo>
                <a:lnTo>
                  <a:pt x="721" y="931"/>
                </a:lnTo>
                <a:lnTo>
                  <a:pt x="721" y="931"/>
                </a:lnTo>
                <a:lnTo>
                  <a:pt x="701" y="919"/>
                </a:lnTo>
                <a:lnTo>
                  <a:pt x="661" y="892"/>
                </a:lnTo>
                <a:lnTo>
                  <a:pt x="612" y="857"/>
                </a:lnTo>
                <a:lnTo>
                  <a:pt x="587" y="840"/>
                </a:lnTo>
                <a:lnTo>
                  <a:pt x="565" y="823"/>
                </a:lnTo>
                <a:lnTo>
                  <a:pt x="565" y="823"/>
                </a:lnTo>
                <a:lnTo>
                  <a:pt x="548" y="808"/>
                </a:lnTo>
                <a:lnTo>
                  <a:pt x="534" y="796"/>
                </a:lnTo>
                <a:lnTo>
                  <a:pt x="526" y="786"/>
                </a:lnTo>
                <a:lnTo>
                  <a:pt x="520" y="779"/>
                </a:lnTo>
                <a:lnTo>
                  <a:pt x="516" y="774"/>
                </a:lnTo>
                <a:lnTo>
                  <a:pt x="515" y="772"/>
                </a:lnTo>
                <a:lnTo>
                  <a:pt x="513" y="769"/>
                </a:lnTo>
                <a:lnTo>
                  <a:pt x="655" y="767"/>
                </a:lnTo>
                <a:lnTo>
                  <a:pt x="655" y="767"/>
                </a:lnTo>
                <a:lnTo>
                  <a:pt x="652" y="763"/>
                </a:lnTo>
                <a:lnTo>
                  <a:pt x="642" y="753"/>
                </a:lnTo>
                <a:lnTo>
                  <a:pt x="635" y="747"/>
                </a:lnTo>
                <a:lnTo>
                  <a:pt x="626" y="741"/>
                </a:lnTo>
                <a:lnTo>
                  <a:pt x="617" y="736"/>
                </a:lnTo>
                <a:lnTo>
                  <a:pt x="606" y="731"/>
                </a:lnTo>
                <a:lnTo>
                  <a:pt x="606" y="731"/>
                </a:lnTo>
                <a:lnTo>
                  <a:pt x="588" y="726"/>
                </a:lnTo>
                <a:lnTo>
                  <a:pt x="580" y="722"/>
                </a:lnTo>
                <a:lnTo>
                  <a:pt x="580" y="722"/>
                </a:lnTo>
                <a:lnTo>
                  <a:pt x="571" y="718"/>
                </a:lnTo>
                <a:lnTo>
                  <a:pt x="556" y="708"/>
                </a:lnTo>
                <a:lnTo>
                  <a:pt x="556" y="708"/>
                </a:lnTo>
                <a:lnTo>
                  <a:pt x="525" y="687"/>
                </a:lnTo>
                <a:lnTo>
                  <a:pt x="515" y="679"/>
                </a:lnTo>
                <a:lnTo>
                  <a:pt x="509" y="675"/>
                </a:lnTo>
                <a:lnTo>
                  <a:pt x="509" y="675"/>
                </a:lnTo>
                <a:lnTo>
                  <a:pt x="504" y="670"/>
                </a:lnTo>
                <a:lnTo>
                  <a:pt x="499" y="664"/>
                </a:lnTo>
                <a:lnTo>
                  <a:pt x="498" y="661"/>
                </a:lnTo>
                <a:lnTo>
                  <a:pt x="498" y="657"/>
                </a:lnTo>
                <a:lnTo>
                  <a:pt x="500" y="654"/>
                </a:lnTo>
                <a:lnTo>
                  <a:pt x="505" y="651"/>
                </a:lnTo>
                <a:lnTo>
                  <a:pt x="505" y="651"/>
                </a:lnTo>
                <a:lnTo>
                  <a:pt x="565" y="616"/>
                </a:lnTo>
                <a:lnTo>
                  <a:pt x="603" y="595"/>
                </a:lnTo>
                <a:lnTo>
                  <a:pt x="626" y="580"/>
                </a:lnTo>
                <a:lnTo>
                  <a:pt x="626" y="580"/>
                </a:lnTo>
                <a:lnTo>
                  <a:pt x="634" y="575"/>
                </a:lnTo>
                <a:lnTo>
                  <a:pt x="642" y="567"/>
                </a:lnTo>
                <a:lnTo>
                  <a:pt x="661" y="548"/>
                </a:lnTo>
                <a:lnTo>
                  <a:pt x="683" y="524"/>
                </a:lnTo>
                <a:lnTo>
                  <a:pt x="683" y="524"/>
                </a:lnTo>
                <a:lnTo>
                  <a:pt x="700" y="527"/>
                </a:lnTo>
                <a:lnTo>
                  <a:pt x="716" y="530"/>
                </a:lnTo>
                <a:lnTo>
                  <a:pt x="731" y="531"/>
                </a:lnTo>
                <a:lnTo>
                  <a:pt x="731" y="531"/>
                </a:lnTo>
                <a:lnTo>
                  <a:pt x="743" y="530"/>
                </a:lnTo>
                <a:lnTo>
                  <a:pt x="752" y="530"/>
                </a:lnTo>
                <a:lnTo>
                  <a:pt x="759" y="529"/>
                </a:lnTo>
                <a:lnTo>
                  <a:pt x="759" y="529"/>
                </a:lnTo>
                <a:lnTo>
                  <a:pt x="763" y="532"/>
                </a:lnTo>
                <a:lnTo>
                  <a:pt x="768" y="537"/>
                </a:lnTo>
                <a:lnTo>
                  <a:pt x="772" y="542"/>
                </a:lnTo>
                <a:lnTo>
                  <a:pt x="780" y="546"/>
                </a:lnTo>
                <a:lnTo>
                  <a:pt x="788" y="549"/>
                </a:lnTo>
                <a:lnTo>
                  <a:pt x="798" y="551"/>
                </a:lnTo>
                <a:lnTo>
                  <a:pt x="803" y="551"/>
                </a:lnTo>
                <a:lnTo>
                  <a:pt x="808" y="549"/>
                </a:lnTo>
                <a:lnTo>
                  <a:pt x="808" y="549"/>
                </a:lnTo>
                <a:lnTo>
                  <a:pt x="818" y="546"/>
                </a:lnTo>
                <a:lnTo>
                  <a:pt x="825" y="543"/>
                </a:lnTo>
                <a:lnTo>
                  <a:pt x="833" y="540"/>
                </a:lnTo>
                <a:lnTo>
                  <a:pt x="837" y="535"/>
                </a:lnTo>
                <a:lnTo>
                  <a:pt x="841" y="531"/>
                </a:lnTo>
                <a:lnTo>
                  <a:pt x="844" y="525"/>
                </a:lnTo>
                <a:lnTo>
                  <a:pt x="849" y="514"/>
                </a:lnTo>
                <a:lnTo>
                  <a:pt x="849" y="514"/>
                </a:lnTo>
                <a:lnTo>
                  <a:pt x="850" y="508"/>
                </a:lnTo>
                <a:lnTo>
                  <a:pt x="850" y="502"/>
                </a:lnTo>
                <a:lnTo>
                  <a:pt x="849" y="489"/>
                </a:lnTo>
                <a:lnTo>
                  <a:pt x="845" y="479"/>
                </a:lnTo>
                <a:lnTo>
                  <a:pt x="844" y="476"/>
                </a:lnTo>
                <a:lnTo>
                  <a:pt x="844" y="476"/>
                </a:lnTo>
                <a:lnTo>
                  <a:pt x="849" y="451"/>
                </a:lnTo>
                <a:lnTo>
                  <a:pt x="852" y="430"/>
                </a:lnTo>
                <a:lnTo>
                  <a:pt x="853" y="421"/>
                </a:lnTo>
                <a:lnTo>
                  <a:pt x="853" y="413"/>
                </a:lnTo>
                <a:lnTo>
                  <a:pt x="853" y="413"/>
                </a:lnTo>
                <a:lnTo>
                  <a:pt x="852" y="401"/>
                </a:lnTo>
                <a:lnTo>
                  <a:pt x="850" y="391"/>
                </a:lnTo>
                <a:lnTo>
                  <a:pt x="844" y="378"/>
                </a:lnTo>
                <a:lnTo>
                  <a:pt x="844" y="378"/>
                </a:lnTo>
                <a:lnTo>
                  <a:pt x="836" y="368"/>
                </a:lnTo>
                <a:lnTo>
                  <a:pt x="825" y="353"/>
                </a:lnTo>
                <a:lnTo>
                  <a:pt x="813" y="341"/>
                </a:lnTo>
                <a:lnTo>
                  <a:pt x="806" y="335"/>
                </a:lnTo>
                <a:lnTo>
                  <a:pt x="806" y="335"/>
                </a:lnTo>
                <a:lnTo>
                  <a:pt x="788" y="324"/>
                </a:lnTo>
                <a:lnTo>
                  <a:pt x="776" y="317"/>
                </a:lnTo>
                <a:lnTo>
                  <a:pt x="769" y="314"/>
                </a:lnTo>
                <a:lnTo>
                  <a:pt x="769" y="314"/>
                </a:lnTo>
                <a:lnTo>
                  <a:pt x="764" y="313"/>
                </a:lnTo>
                <a:lnTo>
                  <a:pt x="760" y="313"/>
                </a:lnTo>
                <a:lnTo>
                  <a:pt x="749" y="314"/>
                </a:lnTo>
                <a:lnTo>
                  <a:pt x="749" y="314"/>
                </a:lnTo>
                <a:lnTo>
                  <a:pt x="739" y="311"/>
                </a:lnTo>
                <a:lnTo>
                  <a:pt x="727" y="308"/>
                </a:lnTo>
                <a:lnTo>
                  <a:pt x="714" y="304"/>
                </a:lnTo>
                <a:lnTo>
                  <a:pt x="702" y="301"/>
                </a:lnTo>
                <a:lnTo>
                  <a:pt x="702" y="301"/>
                </a:lnTo>
                <a:lnTo>
                  <a:pt x="698" y="303"/>
                </a:lnTo>
                <a:lnTo>
                  <a:pt x="691" y="305"/>
                </a:lnTo>
                <a:lnTo>
                  <a:pt x="680" y="313"/>
                </a:lnTo>
                <a:lnTo>
                  <a:pt x="671" y="321"/>
                </a:lnTo>
                <a:lnTo>
                  <a:pt x="667" y="325"/>
                </a:lnTo>
                <a:lnTo>
                  <a:pt x="667" y="325"/>
                </a:lnTo>
                <a:lnTo>
                  <a:pt x="618" y="245"/>
                </a:lnTo>
                <a:lnTo>
                  <a:pt x="618" y="245"/>
                </a:lnTo>
                <a:lnTo>
                  <a:pt x="577" y="189"/>
                </a:lnTo>
                <a:lnTo>
                  <a:pt x="553" y="153"/>
                </a:lnTo>
                <a:lnTo>
                  <a:pt x="537" y="135"/>
                </a:lnTo>
                <a:lnTo>
                  <a:pt x="537" y="135"/>
                </a:lnTo>
                <a:lnTo>
                  <a:pt x="533" y="128"/>
                </a:lnTo>
                <a:lnTo>
                  <a:pt x="529" y="121"/>
                </a:lnTo>
                <a:lnTo>
                  <a:pt x="518" y="103"/>
                </a:lnTo>
                <a:lnTo>
                  <a:pt x="513" y="94"/>
                </a:lnTo>
                <a:lnTo>
                  <a:pt x="507" y="85"/>
                </a:lnTo>
                <a:lnTo>
                  <a:pt x="502" y="81"/>
                </a:lnTo>
                <a:lnTo>
                  <a:pt x="500" y="79"/>
                </a:lnTo>
                <a:lnTo>
                  <a:pt x="498" y="79"/>
                </a:lnTo>
                <a:lnTo>
                  <a:pt x="498" y="79"/>
                </a:lnTo>
                <a:lnTo>
                  <a:pt x="493" y="81"/>
                </a:lnTo>
                <a:lnTo>
                  <a:pt x="486" y="79"/>
                </a:lnTo>
                <a:lnTo>
                  <a:pt x="475" y="74"/>
                </a:lnTo>
                <a:lnTo>
                  <a:pt x="461" y="67"/>
                </a:lnTo>
                <a:lnTo>
                  <a:pt x="445" y="61"/>
                </a:lnTo>
                <a:lnTo>
                  <a:pt x="445" y="61"/>
                </a:lnTo>
                <a:lnTo>
                  <a:pt x="408" y="49"/>
                </a:lnTo>
                <a:lnTo>
                  <a:pt x="392" y="44"/>
                </a:lnTo>
                <a:lnTo>
                  <a:pt x="385" y="43"/>
                </a:lnTo>
                <a:lnTo>
                  <a:pt x="385" y="43"/>
                </a:lnTo>
                <a:lnTo>
                  <a:pt x="380" y="43"/>
                </a:lnTo>
                <a:lnTo>
                  <a:pt x="372" y="41"/>
                </a:lnTo>
                <a:lnTo>
                  <a:pt x="363" y="40"/>
                </a:lnTo>
                <a:lnTo>
                  <a:pt x="363" y="40"/>
                </a:lnTo>
                <a:lnTo>
                  <a:pt x="359" y="36"/>
                </a:lnTo>
                <a:lnTo>
                  <a:pt x="355" y="31"/>
                </a:lnTo>
                <a:lnTo>
                  <a:pt x="351" y="23"/>
                </a:lnTo>
                <a:lnTo>
                  <a:pt x="351" y="23"/>
                </a:lnTo>
                <a:lnTo>
                  <a:pt x="347" y="14"/>
                </a:lnTo>
                <a:lnTo>
                  <a:pt x="342" y="6"/>
                </a:lnTo>
                <a:lnTo>
                  <a:pt x="339" y="3"/>
                </a:lnTo>
                <a:lnTo>
                  <a:pt x="337" y="1"/>
                </a:lnTo>
                <a:lnTo>
                  <a:pt x="333" y="0"/>
                </a:lnTo>
                <a:lnTo>
                  <a:pt x="329" y="0"/>
                </a:lnTo>
                <a:lnTo>
                  <a:pt x="329" y="0"/>
                </a:lnTo>
                <a:close/>
                <a:moveTo>
                  <a:pt x="342" y="51"/>
                </a:moveTo>
                <a:lnTo>
                  <a:pt x="360" y="61"/>
                </a:lnTo>
                <a:lnTo>
                  <a:pt x="360" y="61"/>
                </a:lnTo>
                <a:lnTo>
                  <a:pt x="360" y="61"/>
                </a:lnTo>
                <a:lnTo>
                  <a:pt x="361" y="62"/>
                </a:lnTo>
                <a:lnTo>
                  <a:pt x="366" y="65"/>
                </a:lnTo>
                <a:lnTo>
                  <a:pt x="375" y="68"/>
                </a:lnTo>
                <a:lnTo>
                  <a:pt x="375" y="68"/>
                </a:lnTo>
                <a:lnTo>
                  <a:pt x="380" y="70"/>
                </a:lnTo>
                <a:lnTo>
                  <a:pt x="385" y="70"/>
                </a:lnTo>
                <a:lnTo>
                  <a:pt x="393" y="70"/>
                </a:lnTo>
                <a:lnTo>
                  <a:pt x="398" y="70"/>
                </a:lnTo>
                <a:lnTo>
                  <a:pt x="399" y="71"/>
                </a:lnTo>
                <a:lnTo>
                  <a:pt x="401" y="73"/>
                </a:lnTo>
                <a:lnTo>
                  <a:pt x="401" y="73"/>
                </a:lnTo>
                <a:lnTo>
                  <a:pt x="401" y="78"/>
                </a:lnTo>
                <a:lnTo>
                  <a:pt x="402" y="82"/>
                </a:lnTo>
                <a:lnTo>
                  <a:pt x="407" y="87"/>
                </a:lnTo>
                <a:lnTo>
                  <a:pt x="415" y="97"/>
                </a:lnTo>
                <a:lnTo>
                  <a:pt x="415" y="97"/>
                </a:lnTo>
                <a:lnTo>
                  <a:pt x="432" y="115"/>
                </a:lnTo>
                <a:lnTo>
                  <a:pt x="439" y="121"/>
                </a:lnTo>
                <a:lnTo>
                  <a:pt x="445" y="127"/>
                </a:lnTo>
                <a:lnTo>
                  <a:pt x="445" y="127"/>
                </a:lnTo>
                <a:lnTo>
                  <a:pt x="455" y="132"/>
                </a:lnTo>
                <a:lnTo>
                  <a:pt x="464" y="138"/>
                </a:lnTo>
                <a:lnTo>
                  <a:pt x="472" y="142"/>
                </a:lnTo>
                <a:lnTo>
                  <a:pt x="475" y="144"/>
                </a:lnTo>
                <a:lnTo>
                  <a:pt x="475" y="146"/>
                </a:lnTo>
                <a:lnTo>
                  <a:pt x="475" y="146"/>
                </a:lnTo>
                <a:lnTo>
                  <a:pt x="490" y="164"/>
                </a:lnTo>
                <a:lnTo>
                  <a:pt x="520" y="200"/>
                </a:lnTo>
                <a:lnTo>
                  <a:pt x="534" y="220"/>
                </a:lnTo>
                <a:lnTo>
                  <a:pt x="548" y="239"/>
                </a:lnTo>
                <a:lnTo>
                  <a:pt x="558" y="255"/>
                </a:lnTo>
                <a:lnTo>
                  <a:pt x="560" y="260"/>
                </a:lnTo>
                <a:lnTo>
                  <a:pt x="561" y="263"/>
                </a:lnTo>
                <a:lnTo>
                  <a:pt x="561" y="263"/>
                </a:lnTo>
                <a:lnTo>
                  <a:pt x="561" y="326"/>
                </a:lnTo>
                <a:lnTo>
                  <a:pt x="561" y="362"/>
                </a:lnTo>
                <a:lnTo>
                  <a:pt x="561" y="374"/>
                </a:lnTo>
                <a:lnTo>
                  <a:pt x="561" y="380"/>
                </a:lnTo>
                <a:lnTo>
                  <a:pt x="561" y="380"/>
                </a:lnTo>
                <a:lnTo>
                  <a:pt x="559" y="381"/>
                </a:lnTo>
                <a:lnTo>
                  <a:pt x="555" y="382"/>
                </a:lnTo>
                <a:lnTo>
                  <a:pt x="547" y="385"/>
                </a:lnTo>
                <a:lnTo>
                  <a:pt x="537" y="385"/>
                </a:lnTo>
                <a:lnTo>
                  <a:pt x="533" y="384"/>
                </a:lnTo>
                <a:lnTo>
                  <a:pt x="531" y="382"/>
                </a:lnTo>
                <a:lnTo>
                  <a:pt x="531" y="382"/>
                </a:lnTo>
                <a:lnTo>
                  <a:pt x="525" y="373"/>
                </a:lnTo>
                <a:lnTo>
                  <a:pt x="515" y="355"/>
                </a:lnTo>
                <a:lnTo>
                  <a:pt x="504" y="336"/>
                </a:lnTo>
                <a:lnTo>
                  <a:pt x="498" y="327"/>
                </a:lnTo>
                <a:lnTo>
                  <a:pt x="493" y="321"/>
                </a:lnTo>
                <a:lnTo>
                  <a:pt x="493" y="321"/>
                </a:lnTo>
                <a:lnTo>
                  <a:pt x="485" y="314"/>
                </a:lnTo>
                <a:lnTo>
                  <a:pt x="477" y="306"/>
                </a:lnTo>
                <a:lnTo>
                  <a:pt x="456" y="292"/>
                </a:lnTo>
                <a:lnTo>
                  <a:pt x="436" y="278"/>
                </a:lnTo>
                <a:lnTo>
                  <a:pt x="429" y="272"/>
                </a:lnTo>
                <a:lnTo>
                  <a:pt x="424" y="268"/>
                </a:lnTo>
                <a:lnTo>
                  <a:pt x="424" y="268"/>
                </a:lnTo>
                <a:lnTo>
                  <a:pt x="417" y="261"/>
                </a:lnTo>
                <a:lnTo>
                  <a:pt x="405" y="251"/>
                </a:lnTo>
                <a:lnTo>
                  <a:pt x="394" y="241"/>
                </a:lnTo>
                <a:lnTo>
                  <a:pt x="386" y="230"/>
                </a:lnTo>
                <a:lnTo>
                  <a:pt x="386" y="230"/>
                </a:lnTo>
                <a:lnTo>
                  <a:pt x="372" y="211"/>
                </a:lnTo>
                <a:lnTo>
                  <a:pt x="349" y="181"/>
                </a:lnTo>
                <a:lnTo>
                  <a:pt x="327" y="152"/>
                </a:lnTo>
                <a:lnTo>
                  <a:pt x="320" y="142"/>
                </a:lnTo>
                <a:lnTo>
                  <a:pt x="318" y="137"/>
                </a:lnTo>
                <a:lnTo>
                  <a:pt x="318" y="137"/>
                </a:lnTo>
                <a:lnTo>
                  <a:pt x="324" y="92"/>
                </a:lnTo>
                <a:lnTo>
                  <a:pt x="329" y="51"/>
                </a:lnTo>
                <a:lnTo>
                  <a:pt x="342" y="51"/>
                </a:lnTo>
                <a:close/>
                <a:moveTo>
                  <a:pt x="439" y="1736"/>
                </a:moveTo>
                <a:lnTo>
                  <a:pt x="480" y="1736"/>
                </a:lnTo>
                <a:lnTo>
                  <a:pt x="488" y="1759"/>
                </a:lnTo>
                <a:lnTo>
                  <a:pt x="488" y="1759"/>
                </a:lnTo>
                <a:lnTo>
                  <a:pt x="469" y="1759"/>
                </a:lnTo>
                <a:lnTo>
                  <a:pt x="456" y="1758"/>
                </a:lnTo>
                <a:lnTo>
                  <a:pt x="451" y="1757"/>
                </a:lnTo>
                <a:lnTo>
                  <a:pt x="447" y="1756"/>
                </a:lnTo>
                <a:lnTo>
                  <a:pt x="447" y="1756"/>
                </a:lnTo>
                <a:lnTo>
                  <a:pt x="444" y="1750"/>
                </a:lnTo>
                <a:lnTo>
                  <a:pt x="441" y="1744"/>
                </a:lnTo>
                <a:lnTo>
                  <a:pt x="439" y="1736"/>
                </a:lnTo>
                <a:lnTo>
                  <a:pt x="439" y="1736"/>
                </a:lnTo>
                <a:close/>
                <a:moveTo>
                  <a:pt x="531" y="1736"/>
                </a:moveTo>
                <a:lnTo>
                  <a:pt x="561" y="1718"/>
                </a:lnTo>
                <a:lnTo>
                  <a:pt x="570" y="1723"/>
                </a:lnTo>
                <a:lnTo>
                  <a:pt x="603" y="1726"/>
                </a:lnTo>
                <a:lnTo>
                  <a:pt x="608" y="1748"/>
                </a:lnTo>
                <a:lnTo>
                  <a:pt x="608" y="1748"/>
                </a:lnTo>
                <a:lnTo>
                  <a:pt x="569" y="1751"/>
                </a:lnTo>
                <a:lnTo>
                  <a:pt x="540" y="1752"/>
                </a:lnTo>
                <a:lnTo>
                  <a:pt x="531" y="1752"/>
                </a:lnTo>
                <a:lnTo>
                  <a:pt x="526" y="1751"/>
                </a:lnTo>
                <a:lnTo>
                  <a:pt x="526" y="1751"/>
                </a:lnTo>
                <a:lnTo>
                  <a:pt x="525" y="1748"/>
                </a:lnTo>
                <a:lnTo>
                  <a:pt x="525" y="1747"/>
                </a:lnTo>
                <a:lnTo>
                  <a:pt x="526" y="1742"/>
                </a:lnTo>
                <a:lnTo>
                  <a:pt x="531" y="1736"/>
                </a:lnTo>
                <a:lnTo>
                  <a:pt x="531" y="1736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2">
            <a:extLst>
              <a:ext uri="{FF2B5EF4-FFF2-40B4-BE49-F238E27FC236}">
                <a16:creationId xmlns:a16="http://schemas.microsoft.com/office/drawing/2014/main" id="{1BCADDC7-6FA8-4BDE-9661-32606C9EDB87}"/>
              </a:ext>
            </a:extLst>
          </p:cNvPr>
          <p:cNvSpPr>
            <a:spLocks noEditPoints="1"/>
          </p:cNvSpPr>
          <p:nvPr/>
        </p:nvSpPr>
        <p:spPr bwMode="auto">
          <a:xfrm>
            <a:off x="6062880" y="3491364"/>
            <a:ext cx="1590420" cy="914209"/>
          </a:xfrm>
          <a:custGeom>
            <a:avLst/>
            <a:gdLst>
              <a:gd name="T0" fmla="*/ 643 w 1684"/>
              <a:gd name="T1" fmla="*/ 95 h 968"/>
              <a:gd name="T2" fmla="*/ 613 w 1684"/>
              <a:gd name="T3" fmla="*/ 57 h 968"/>
              <a:gd name="T4" fmla="*/ 570 w 1684"/>
              <a:gd name="T5" fmla="*/ 33 h 968"/>
              <a:gd name="T6" fmla="*/ 486 w 1684"/>
              <a:gd name="T7" fmla="*/ 62 h 968"/>
              <a:gd name="T8" fmla="*/ 443 w 1684"/>
              <a:gd name="T9" fmla="*/ 87 h 968"/>
              <a:gd name="T10" fmla="*/ 415 w 1684"/>
              <a:gd name="T11" fmla="*/ 181 h 968"/>
              <a:gd name="T12" fmla="*/ 433 w 1684"/>
              <a:gd name="T13" fmla="*/ 259 h 968"/>
              <a:gd name="T14" fmla="*/ 377 w 1684"/>
              <a:gd name="T15" fmla="*/ 346 h 968"/>
              <a:gd name="T16" fmla="*/ 323 w 1684"/>
              <a:gd name="T17" fmla="*/ 346 h 968"/>
              <a:gd name="T18" fmla="*/ 235 w 1684"/>
              <a:gd name="T19" fmla="*/ 348 h 968"/>
              <a:gd name="T20" fmla="*/ 157 w 1684"/>
              <a:gd name="T21" fmla="*/ 338 h 968"/>
              <a:gd name="T22" fmla="*/ 107 w 1684"/>
              <a:gd name="T23" fmla="*/ 249 h 968"/>
              <a:gd name="T24" fmla="*/ 72 w 1684"/>
              <a:gd name="T25" fmla="*/ 244 h 968"/>
              <a:gd name="T26" fmla="*/ 28 w 1684"/>
              <a:gd name="T27" fmla="*/ 271 h 968"/>
              <a:gd name="T28" fmla="*/ 0 w 1684"/>
              <a:gd name="T29" fmla="*/ 300 h 968"/>
              <a:gd name="T30" fmla="*/ 73 w 1684"/>
              <a:gd name="T31" fmla="*/ 532 h 968"/>
              <a:gd name="T32" fmla="*/ 131 w 1684"/>
              <a:gd name="T33" fmla="*/ 574 h 968"/>
              <a:gd name="T34" fmla="*/ 205 w 1684"/>
              <a:gd name="T35" fmla="*/ 549 h 968"/>
              <a:gd name="T36" fmla="*/ 302 w 1684"/>
              <a:gd name="T37" fmla="*/ 500 h 968"/>
              <a:gd name="T38" fmla="*/ 438 w 1684"/>
              <a:gd name="T39" fmla="*/ 500 h 968"/>
              <a:gd name="T40" fmla="*/ 677 w 1684"/>
              <a:gd name="T41" fmla="*/ 592 h 968"/>
              <a:gd name="T42" fmla="*/ 713 w 1684"/>
              <a:gd name="T43" fmla="*/ 551 h 968"/>
              <a:gd name="T44" fmla="*/ 985 w 1684"/>
              <a:gd name="T45" fmla="*/ 730 h 968"/>
              <a:gd name="T46" fmla="*/ 963 w 1684"/>
              <a:gd name="T47" fmla="*/ 784 h 968"/>
              <a:gd name="T48" fmla="*/ 853 w 1684"/>
              <a:gd name="T49" fmla="*/ 897 h 968"/>
              <a:gd name="T50" fmla="*/ 856 w 1684"/>
              <a:gd name="T51" fmla="*/ 914 h 968"/>
              <a:gd name="T52" fmla="*/ 863 w 1684"/>
              <a:gd name="T53" fmla="*/ 959 h 968"/>
              <a:gd name="T54" fmla="*/ 971 w 1684"/>
              <a:gd name="T55" fmla="*/ 957 h 968"/>
              <a:gd name="T56" fmla="*/ 1215 w 1684"/>
              <a:gd name="T57" fmla="*/ 927 h 968"/>
              <a:gd name="T58" fmla="*/ 1180 w 1684"/>
              <a:gd name="T59" fmla="*/ 910 h 968"/>
              <a:gd name="T60" fmla="*/ 1169 w 1684"/>
              <a:gd name="T61" fmla="*/ 832 h 968"/>
              <a:gd name="T62" fmla="*/ 1168 w 1684"/>
              <a:gd name="T63" fmla="*/ 791 h 968"/>
              <a:gd name="T64" fmla="*/ 1075 w 1684"/>
              <a:gd name="T65" fmla="*/ 632 h 968"/>
              <a:gd name="T66" fmla="*/ 1144 w 1684"/>
              <a:gd name="T67" fmla="*/ 540 h 968"/>
              <a:gd name="T68" fmla="*/ 1297 w 1684"/>
              <a:gd name="T69" fmla="*/ 544 h 968"/>
              <a:gd name="T70" fmla="*/ 1431 w 1684"/>
              <a:gd name="T71" fmla="*/ 433 h 968"/>
              <a:gd name="T72" fmla="*/ 1574 w 1684"/>
              <a:gd name="T73" fmla="*/ 396 h 968"/>
              <a:gd name="T74" fmla="*/ 1664 w 1684"/>
              <a:gd name="T75" fmla="*/ 367 h 968"/>
              <a:gd name="T76" fmla="*/ 1682 w 1684"/>
              <a:gd name="T77" fmla="*/ 349 h 968"/>
              <a:gd name="T78" fmla="*/ 1600 w 1684"/>
              <a:gd name="T79" fmla="*/ 301 h 968"/>
              <a:gd name="T80" fmla="*/ 1339 w 1684"/>
              <a:gd name="T81" fmla="*/ 147 h 968"/>
              <a:gd name="T82" fmla="*/ 1180 w 1684"/>
              <a:gd name="T83" fmla="*/ 51 h 968"/>
              <a:gd name="T84" fmla="*/ 1081 w 1684"/>
              <a:gd name="T85" fmla="*/ 4 h 968"/>
              <a:gd name="T86" fmla="*/ 769 w 1684"/>
              <a:gd name="T87" fmla="*/ 6 h 968"/>
              <a:gd name="T88" fmla="*/ 728 w 1684"/>
              <a:gd name="T89" fmla="*/ 19 h 968"/>
              <a:gd name="T90" fmla="*/ 632 w 1684"/>
              <a:gd name="T91" fmla="*/ 443 h 968"/>
              <a:gd name="T92" fmla="*/ 622 w 1684"/>
              <a:gd name="T93" fmla="*/ 497 h 968"/>
              <a:gd name="T94" fmla="*/ 518 w 1684"/>
              <a:gd name="T95" fmla="*/ 486 h 968"/>
              <a:gd name="T96" fmla="*/ 611 w 1684"/>
              <a:gd name="T97" fmla="*/ 439 h 968"/>
              <a:gd name="T98" fmla="*/ 1098 w 1684"/>
              <a:gd name="T99" fmla="*/ 872 h 968"/>
              <a:gd name="T100" fmla="*/ 1013 w 1684"/>
              <a:gd name="T101" fmla="*/ 921 h 968"/>
              <a:gd name="T102" fmla="*/ 1079 w 1684"/>
              <a:gd name="T103" fmla="*/ 880 h 968"/>
              <a:gd name="T104" fmla="*/ 1011 w 1684"/>
              <a:gd name="T105" fmla="*/ 936 h 968"/>
              <a:gd name="T106" fmla="*/ 902 w 1684"/>
              <a:gd name="T107" fmla="*/ 942 h 968"/>
              <a:gd name="T108" fmla="*/ 912 w 1684"/>
              <a:gd name="T109" fmla="*/ 920 h 968"/>
              <a:gd name="T110" fmla="*/ 978 w 1684"/>
              <a:gd name="T111" fmla="*/ 919 h 968"/>
              <a:gd name="T112" fmla="*/ 66 w 1684"/>
              <a:gd name="T113" fmla="*/ 381 h 968"/>
              <a:gd name="T114" fmla="*/ 30 w 1684"/>
              <a:gd name="T115" fmla="*/ 342 h 968"/>
              <a:gd name="T116" fmla="*/ 92 w 1684"/>
              <a:gd name="T117" fmla="*/ 407 h 968"/>
              <a:gd name="T118" fmla="*/ 132 w 1684"/>
              <a:gd name="T119" fmla="*/ 504 h 968"/>
              <a:gd name="T120" fmla="*/ 105 w 1684"/>
              <a:gd name="T121" fmla="*/ 527 h 968"/>
              <a:gd name="T122" fmla="*/ 80 w 1684"/>
              <a:gd name="T123" fmla="*/ 427 h 9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684" h="968">
                <a:moveTo>
                  <a:pt x="696" y="74"/>
                </a:moveTo>
                <a:lnTo>
                  <a:pt x="696" y="74"/>
                </a:lnTo>
                <a:lnTo>
                  <a:pt x="692" y="77"/>
                </a:lnTo>
                <a:lnTo>
                  <a:pt x="687" y="79"/>
                </a:lnTo>
                <a:lnTo>
                  <a:pt x="672" y="87"/>
                </a:lnTo>
                <a:lnTo>
                  <a:pt x="655" y="93"/>
                </a:lnTo>
                <a:lnTo>
                  <a:pt x="643" y="95"/>
                </a:lnTo>
                <a:lnTo>
                  <a:pt x="643" y="95"/>
                </a:lnTo>
                <a:lnTo>
                  <a:pt x="639" y="95"/>
                </a:lnTo>
                <a:lnTo>
                  <a:pt x="636" y="95"/>
                </a:lnTo>
                <a:lnTo>
                  <a:pt x="633" y="93"/>
                </a:lnTo>
                <a:lnTo>
                  <a:pt x="629" y="92"/>
                </a:lnTo>
                <a:lnTo>
                  <a:pt x="624" y="83"/>
                </a:lnTo>
                <a:lnTo>
                  <a:pt x="620" y="72"/>
                </a:lnTo>
                <a:lnTo>
                  <a:pt x="620" y="72"/>
                </a:lnTo>
                <a:lnTo>
                  <a:pt x="613" y="57"/>
                </a:lnTo>
                <a:lnTo>
                  <a:pt x="605" y="44"/>
                </a:lnTo>
                <a:lnTo>
                  <a:pt x="600" y="38"/>
                </a:lnTo>
                <a:lnTo>
                  <a:pt x="595" y="34"/>
                </a:lnTo>
                <a:lnTo>
                  <a:pt x="590" y="30"/>
                </a:lnTo>
                <a:lnTo>
                  <a:pt x="584" y="30"/>
                </a:lnTo>
                <a:lnTo>
                  <a:pt x="584" y="30"/>
                </a:lnTo>
                <a:lnTo>
                  <a:pt x="577" y="31"/>
                </a:lnTo>
                <a:lnTo>
                  <a:pt x="570" y="33"/>
                </a:lnTo>
                <a:lnTo>
                  <a:pt x="566" y="36"/>
                </a:lnTo>
                <a:lnTo>
                  <a:pt x="556" y="39"/>
                </a:lnTo>
                <a:lnTo>
                  <a:pt x="556" y="39"/>
                </a:lnTo>
                <a:lnTo>
                  <a:pt x="537" y="44"/>
                </a:lnTo>
                <a:lnTo>
                  <a:pt x="519" y="49"/>
                </a:lnTo>
                <a:lnTo>
                  <a:pt x="519" y="49"/>
                </a:lnTo>
                <a:lnTo>
                  <a:pt x="505" y="54"/>
                </a:lnTo>
                <a:lnTo>
                  <a:pt x="486" y="62"/>
                </a:lnTo>
                <a:lnTo>
                  <a:pt x="486" y="62"/>
                </a:lnTo>
                <a:lnTo>
                  <a:pt x="477" y="66"/>
                </a:lnTo>
                <a:lnTo>
                  <a:pt x="471" y="68"/>
                </a:lnTo>
                <a:lnTo>
                  <a:pt x="461" y="71"/>
                </a:lnTo>
                <a:lnTo>
                  <a:pt x="456" y="73"/>
                </a:lnTo>
                <a:lnTo>
                  <a:pt x="453" y="76"/>
                </a:lnTo>
                <a:lnTo>
                  <a:pt x="448" y="79"/>
                </a:lnTo>
                <a:lnTo>
                  <a:pt x="443" y="87"/>
                </a:lnTo>
                <a:lnTo>
                  <a:pt x="443" y="87"/>
                </a:lnTo>
                <a:lnTo>
                  <a:pt x="432" y="104"/>
                </a:lnTo>
                <a:lnTo>
                  <a:pt x="427" y="114"/>
                </a:lnTo>
                <a:lnTo>
                  <a:pt x="423" y="125"/>
                </a:lnTo>
                <a:lnTo>
                  <a:pt x="420" y="137"/>
                </a:lnTo>
                <a:lnTo>
                  <a:pt x="417" y="151"/>
                </a:lnTo>
                <a:lnTo>
                  <a:pt x="415" y="164"/>
                </a:lnTo>
                <a:lnTo>
                  <a:pt x="415" y="181"/>
                </a:lnTo>
                <a:lnTo>
                  <a:pt x="415" y="181"/>
                </a:lnTo>
                <a:lnTo>
                  <a:pt x="416" y="209"/>
                </a:lnTo>
                <a:lnTo>
                  <a:pt x="418" y="222"/>
                </a:lnTo>
                <a:lnTo>
                  <a:pt x="420" y="232"/>
                </a:lnTo>
                <a:lnTo>
                  <a:pt x="423" y="239"/>
                </a:lnTo>
                <a:lnTo>
                  <a:pt x="426" y="246"/>
                </a:lnTo>
                <a:lnTo>
                  <a:pt x="429" y="252"/>
                </a:lnTo>
                <a:lnTo>
                  <a:pt x="433" y="259"/>
                </a:lnTo>
                <a:lnTo>
                  <a:pt x="433" y="259"/>
                </a:lnTo>
                <a:lnTo>
                  <a:pt x="445" y="271"/>
                </a:lnTo>
                <a:lnTo>
                  <a:pt x="458" y="284"/>
                </a:lnTo>
                <a:lnTo>
                  <a:pt x="474" y="299"/>
                </a:lnTo>
                <a:lnTo>
                  <a:pt x="474" y="299"/>
                </a:lnTo>
                <a:lnTo>
                  <a:pt x="427" y="321"/>
                </a:lnTo>
                <a:lnTo>
                  <a:pt x="395" y="337"/>
                </a:lnTo>
                <a:lnTo>
                  <a:pt x="377" y="346"/>
                </a:lnTo>
                <a:lnTo>
                  <a:pt x="377" y="346"/>
                </a:lnTo>
                <a:lnTo>
                  <a:pt x="369" y="349"/>
                </a:lnTo>
                <a:lnTo>
                  <a:pt x="357" y="352"/>
                </a:lnTo>
                <a:lnTo>
                  <a:pt x="342" y="355"/>
                </a:lnTo>
                <a:lnTo>
                  <a:pt x="342" y="355"/>
                </a:lnTo>
                <a:lnTo>
                  <a:pt x="339" y="352"/>
                </a:lnTo>
                <a:lnTo>
                  <a:pt x="332" y="349"/>
                </a:lnTo>
                <a:lnTo>
                  <a:pt x="323" y="346"/>
                </a:lnTo>
                <a:lnTo>
                  <a:pt x="323" y="346"/>
                </a:lnTo>
                <a:lnTo>
                  <a:pt x="312" y="343"/>
                </a:lnTo>
                <a:lnTo>
                  <a:pt x="299" y="341"/>
                </a:lnTo>
                <a:lnTo>
                  <a:pt x="288" y="340"/>
                </a:lnTo>
                <a:lnTo>
                  <a:pt x="276" y="341"/>
                </a:lnTo>
                <a:lnTo>
                  <a:pt x="276" y="341"/>
                </a:lnTo>
                <a:lnTo>
                  <a:pt x="259" y="344"/>
                </a:lnTo>
                <a:lnTo>
                  <a:pt x="235" y="348"/>
                </a:lnTo>
                <a:lnTo>
                  <a:pt x="213" y="351"/>
                </a:lnTo>
                <a:lnTo>
                  <a:pt x="204" y="351"/>
                </a:lnTo>
                <a:lnTo>
                  <a:pt x="195" y="351"/>
                </a:lnTo>
                <a:lnTo>
                  <a:pt x="195" y="351"/>
                </a:lnTo>
                <a:lnTo>
                  <a:pt x="183" y="348"/>
                </a:lnTo>
                <a:lnTo>
                  <a:pt x="169" y="346"/>
                </a:lnTo>
                <a:lnTo>
                  <a:pt x="163" y="342"/>
                </a:lnTo>
                <a:lnTo>
                  <a:pt x="157" y="338"/>
                </a:lnTo>
                <a:lnTo>
                  <a:pt x="151" y="333"/>
                </a:lnTo>
                <a:lnTo>
                  <a:pt x="146" y="327"/>
                </a:lnTo>
                <a:lnTo>
                  <a:pt x="146" y="327"/>
                </a:lnTo>
                <a:lnTo>
                  <a:pt x="141" y="317"/>
                </a:lnTo>
                <a:lnTo>
                  <a:pt x="135" y="305"/>
                </a:lnTo>
                <a:lnTo>
                  <a:pt x="121" y="274"/>
                </a:lnTo>
                <a:lnTo>
                  <a:pt x="114" y="261"/>
                </a:lnTo>
                <a:lnTo>
                  <a:pt x="107" y="249"/>
                </a:lnTo>
                <a:lnTo>
                  <a:pt x="102" y="244"/>
                </a:lnTo>
                <a:lnTo>
                  <a:pt x="98" y="240"/>
                </a:lnTo>
                <a:lnTo>
                  <a:pt x="93" y="238"/>
                </a:lnTo>
                <a:lnTo>
                  <a:pt x="89" y="238"/>
                </a:lnTo>
                <a:lnTo>
                  <a:pt x="89" y="238"/>
                </a:lnTo>
                <a:lnTo>
                  <a:pt x="86" y="238"/>
                </a:lnTo>
                <a:lnTo>
                  <a:pt x="81" y="239"/>
                </a:lnTo>
                <a:lnTo>
                  <a:pt x="72" y="244"/>
                </a:lnTo>
                <a:lnTo>
                  <a:pt x="65" y="250"/>
                </a:lnTo>
                <a:lnTo>
                  <a:pt x="57" y="257"/>
                </a:lnTo>
                <a:lnTo>
                  <a:pt x="46" y="271"/>
                </a:lnTo>
                <a:lnTo>
                  <a:pt x="43" y="277"/>
                </a:lnTo>
                <a:lnTo>
                  <a:pt x="43" y="277"/>
                </a:lnTo>
                <a:lnTo>
                  <a:pt x="39" y="276"/>
                </a:lnTo>
                <a:lnTo>
                  <a:pt x="32" y="272"/>
                </a:lnTo>
                <a:lnTo>
                  <a:pt x="28" y="271"/>
                </a:lnTo>
                <a:lnTo>
                  <a:pt x="23" y="272"/>
                </a:lnTo>
                <a:lnTo>
                  <a:pt x="18" y="273"/>
                </a:lnTo>
                <a:lnTo>
                  <a:pt x="15" y="277"/>
                </a:lnTo>
                <a:lnTo>
                  <a:pt x="15" y="277"/>
                </a:lnTo>
                <a:lnTo>
                  <a:pt x="7" y="286"/>
                </a:lnTo>
                <a:lnTo>
                  <a:pt x="2" y="292"/>
                </a:lnTo>
                <a:lnTo>
                  <a:pt x="1" y="295"/>
                </a:lnTo>
                <a:lnTo>
                  <a:pt x="0" y="300"/>
                </a:lnTo>
                <a:lnTo>
                  <a:pt x="0" y="313"/>
                </a:lnTo>
                <a:lnTo>
                  <a:pt x="0" y="313"/>
                </a:lnTo>
                <a:lnTo>
                  <a:pt x="3" y="328"/>
                </a:lnTo>
                <a:lnTo>
                  <a:pt x="11" y="355"/>
                </a:lnTo>
                <a:lnTo>
                  <a:pt x="35" y="427"/>
                </a:lnTo>
                <a:lnTo>
                  <a:pt x="60" y="495"/>
                </a:lnTo>
                <a:lnTo>
                  <a:pt x="73" y="532"/>
                </a:lnTo>
                <a:lnTo>
                  <a:pt x="73" y="532"/>
                </a:lnTo>
                <a:lnTo>
                  <a:pt x="76" y="537"/>
                </a:lnTo>
                <a:lnTo>
                  <a:pt x="82" y="544"/>
                </a:lnTo>
                <a:lnTo>
                  <a:pt x="91" y="551"/>
                </a:lnTo>
                <a:lnTo>
                  <a:pt x="99" y="558"/>
                </a:lnTo>
                <a:lnTo>
                  <a:pt x="118" y="570"/>
                </a:lnTo>
                <a:lnTo>
                  <a:pt x="127" y="575"/>
                </a:lnTo>
                <a:lnTo>
                  <a:pt x="127" y="575"/>
                </a:lnTo>
                <a:lnTo>
                  <a:pt x="131" y="574"/>
                </a:lnTo>
                <a:lnTo>
                  <a:pt x="134" y="573"/>
                </a:lnTo>
                <a:lnTo>
                  <a:pt x="141" y="573"/>
                </a:lnTo>
                <a:lnTo>
                  <a:pt x="141" y="573"/>
                </a:lnTo>
                <a:lnTo>
                  <a:pt x="147" y="571"/>
                </a:lnTo>
                <a:lnTo>
                  <a:pt x="154" y="569"/>
                </a:lnTo>
                <a:lnTo>
                  <a:pt x="172" y="562"/>
                </a:lnTo>
                <a:lnTo>
                  <a:pt x="190" y="554"/>
                </a:lnTo>
                <a:lnTo>
                  <a:pt x="205" y="549"/>
                </a:lnTo>
                <a:lnTo>
                  <a:pt x="205" y="549"/>
                </a:lnTo>
                <a:lnTo>
                  <a:pt x="222" y="543"/>
                </a:lnTo>
                <a:lnTo>
                  <a:pt x="245" y="535"/>
                </a:lnTo>
                <a:lnTo>
                  <a:pt x="281" y="520"/>
                </a:lnTo>
                <a:lnTo>
                  <a:pt x="281" y="520"/>
                </a:lnTo>
                <a:lnTo>
                  <a:pt x="285" y="517"/>
                </a:lnTo>
                <a:lnTo>
                  <a:pt x="291" y="513"/>
                </a:lnTo>
                <a:lnTo>
                  <a:pt x="302" y="500"/>
                </a:lnTo>
                <a:lnTo>
                  <a:pt x="315" y="483"/>
                </a:lnTo>
                <a:lnTo>
                  <a:pt x="315" y="483"/>
                </a:lnTo>
                <a:lnTo>
                  <a:pt x="351" y="479"/>
                </a:lnTo>
                <a:lnTo>
                  <a:pt x="377" y="478"/>
                </a:lnTo>
                <a:lnTo>
                  <a:pt x="388" y="479"/>
                </a:lnTo>
                <a:lnTo>
                  <a:pt x="394" y="481"/>
                </a:lnTo>
                <a:lnTo>
                  <a:pt x="394" y="481"/>
                </a:lnTo>
                <a:lnTo>
                  <a:pt x="438" y="500"/>
                </a:lnTo>
                <a:lnTo>
                  <a:pt x="526" y="540"/>
                </a:lnTo>
                <a:lnTo>
                  <a:pt x="574" y="559"/>
                </a:lnTo>
                <a:lnTo>
                  <a:pt x="617" y="578"/>
                </a:lnTo>
                <a:lnTo>
                  <a:pt x="651" y="590"/>
                </a:lnTo>
                <a:lnTo>
                  <a:pt x="663" y="592"/>
                </a:lnTo>
                <a:lnTo>
                  <a:pt x="670" y="594"/>
                </a:lnTo>
                <a:lnTo>
                  <a:pt x="670" y="594"/>
                </a:lnTo>
                <a:lnTo>
                  <a:pt x="677" y="592"/>
                </a:lnTo>
                <a:lnTo>
                  <a:pt x="685" y="591"/>
                </a:lnTo>
                <a:lnTo>
                  <a:pt x="691" y="589"/>
                </a:lnTo>
                <a:lnTo>
                  <a:pt x="696" y="587"/>
                </a:lnTo>
                <a:lnTo>
                  <a:pt x="702" y="581"/>
                </a:lnTo>
                <a:lnTo>
                  <a:pt x="707" y="578"/>
                </a:lnTo>
                <a:lnTo>
                  <a:pt x="707" y="578"/>
                </a:lnTo>
                <a:lnTo>
                  <a:pt x="709" y="569"/>
                </a:lnTo>
                <a:lnTo>
                  <a:pt x="713" y="551"/>
                </a:lnTo>
                <a:lnTo>
                  <a:pt x="721" y="498"/>
                </a:lnTo>
                <a:lnTo>
                  <a:pt x="730" y="424"/>
                </a:lnTo>
                <a:lnTo>
                  <a:pt x="995" y="719"/>
                </a:lnTo>
                <a:lnTo>
                  <a:pt x="995" y="719"/>
                </a:lnTo>
                <a:lnTo>
                  <a:pt x="993" y="720"/>
                </a:lnTo>
                <a:lnTo>
                  <a:pt x="990" y="722"/>
                </a:lnTo>
                <a:lnTo>
                  <a:pt x="986" y="726"/>
                </a:lnTo>
                <a:lnTo>
                  <a:pt x="985" y="730"/>
                </a:lnTo>
                <a:lnTo>
                  <a:pt x="985" y="732"/>
                </a:lnTo>
                <a:lnTo>
                  <a:pt x="985" y="732"/>
                </a:lnTo>
                <a:lnTo>
                  <a:pt x="985" y="742"/>
                </a:lnTo>
                <a:lnTo>
                  <a:pt x="984" y="752"/>
                </a:lnTo>
                <a:lnTo>
                  <a:pt x="980" y="768"/>
                </a:lnTo>
                <a:lnTo>
                  <a:pt x="980" y="768"/>
                </a:lnTo>
                <a:lnTo>
                  <a:pt x="975" y="774"/>
                </a:lnTo>
                <a:lnTo>
                  <a:pt x="963" y="784"/>
                </a:lnTo>
                <a:lnTo>
                  <a:pt x="926" y="816"/>
                </a:lnTo>
                <a:lnTo>
                  <a:pt x="887" y="849"/>
                </a:lnTo>
                <a:lnTo>
                  <a:pt x="872" y="864"/>
                </a:lnTo>
                <a:lnTo>
                  <a:pt x="863" y="875"/>
                </a:lnTo>
                <a:lnTo>
                  <a:pt x="863" y="875"/>
                </a:lnTo>
                <a:lnTo>
                  <a:pt x="858" y="882"/>
                </a:lnTo>
                <a:lnTo>
                  <a:pt x="854" y="889"/>
                </a:lnTo>
                <a:lnTo>
                  <a:pt x="853" y="897"/>
                </a:lnTo>
                <a:lnTo>
                  <a:pt x="852" y="902"/>
                </a:lnTo>
                <a:lnTo>
                  <a:pt x="852" y="905"/>
                </a:lnTo>
                <a:lnTo>
                  <a:pt x="852" y="909"/>
                </a:lnTo>
                <a:lnTo>
                  <a:pt x="854" y="911"/>
                </a:lnTo>
                <a:lnTo>
                  <a:pt x="855" y="913"/>
                </a:lnTo>
                <a:lnTo>
                  <a:pt x="855" y="913"/>
                </a:lnTo>
                <a:lnTo>
                  <a:pt x="856" y="913"/>
                </a:lnTo>
                <a:lnTo>
                  <a:pt x="856" y="914"/>
                </a:lnTo>
                <a:lnTo>
                  <a:pt x="856" y="918"/>
                </a:lnTo>
                <a:lnTo>
                  <a:pt x="854" y="929"/>
                </a:lnTo>
                <a:lnTo>
                  <a:pt x="853" y="936"/>
                </a:lnTo>
                <a:lnTo>
                  <a:pt x="854" y="943"/>
                </a:lnTo>
                <a:lnTo>
                  <a:pt x="856" y="952"/>
                </a:lnTo>
                <a:lnTo>
                  <a:pt x="859" y="956"/>
                </a:lnTo>
                <a:lnTo>
                  <a:pt x="863" y="959"/>
                </a:lnTo>
                <a:lnTo>
                  <a:pt x="863" y="959"/>
                </a:lnTo>
                <a:lnTo>
                  <a:pt x="866" y="963"/>
                </a:lnTo>
                <a:lnTo>
                  <a:pt x="871" y="965"/>
                </a:lnTo>
                <a:lnTo>
                  <a:pt x="877" y="967"/>
                </a:lnTo>
                <a:lnTo>
                  <a:pt x="882" y="968"/>
                </a:lnTo>
                <a:lnTo>
                  <a:pt x="896" y="968"/>
                </a:lnTo>
                <a:lnTo>
                  <a:pt x="912" y="965"/>
                </a:lnTo>
                <a:lnTo>
                  <a:pt x="948" y="959"/>
                </a:lnTo>
                <a:lnTo>
                  <a:pt x="971" y="957"/>
                </a:lnTo>
                <a:lnTo>
                  <a:pt x="995" y="954"/>
                </a:lnTo>
                <a:lnTo>
                  <a:pt x="995" y="954"/>
                </a:lnTo>
                <a:lnTo>
                  <a:pt x="1056" y="949"/>
                </a:lnTo>
                <a:lnTo>
                  <a:pt x="1128" y="942"/>
                </a:lnTo>
                <a:lnTo>
                  <a:pt x="1211" y="934"/>
                </a:lnTo>
                <a:lnTo>
                  <a:pt x="1211" y="934"/>
                </a:lnTo>
                <a:lnTo>
                  <a:pt x="1212" y="932"/>
                </a:lnTo>
                <a:lnTo>
                  <a:pt x="1215" y="927"/>
                </a:lnTo>
                <a:lnTo>
                  <a:pt x="1215" y="926"/>
                </a:lnTo>
                <a:lnTo>
                  <a:pt x="1214" y="924"/>
                </a:lnTo>
                <a:lnTo>
                  <a:pt x="1212" y="922"/>
                </a:lnTo>
                <a:lnTo>
                  <a:pt x="1209" y="921"/>
                </a:lnTo>
                <a:lnTo>
                  <a:pt x="1209" y="921"/>
                </a:lnTo>
                <a:lnTo>
                  <a:pt x="1200" y="920"/>
                </a:lnTo>
                <a:lnTo>
                  <a:pt x="1191" y="915"/>
                </a:lnTo>
                <a:lnTo>
                  <a:pt x="1180" y="910"/>
                </a:lnTo>
                <a:lnTo>
                  <a:pt x="1180" y="910"/>
                </a:lnTo>
                <a:lnTo>
                  <a:pt x="1178" y="891"/>
                </a:lnTo>
                <a:lnTo>
                  <a:pt x="1177" y="865"/>
                </a:lnTo>
                <a:lnTo>
                  <a:pt x="1177" y="865"/>
                </a:lnTo>
                <a:lnTo>
                  <a:pt x="1175" y="857"/>
                </a:lnTo>
                <a:lnTo>
                  <a:pt x="1172" y="848"/>
                </a:lnTo>
                <a:lnTo>
                  <a:pt x="1169" y="839"/>
                </a:lnTo>
                <a:lnTo>
                  <a:pt x="1169" y="832"/>
                </a:lnTo>
                <a:lnTo>
                  <a:pt x="1169" y="832"/>
                </a:lnTo>
                <a:lnTo>
                  <a:pt x="1171" y="828"/>
                </a:lnTo>
                <a:lnTo>
                  <a:pt x="1172" y="823"/>
                </a:lnTo>
                <a:lnTo>
                  <a:pt x="1173" y="817"/>
                </a:lnTo>
                <a:lnTo>
                  <a:pt x="1174" y="808"/>
                </a:lnTo>
                <a:lnTo>
                  <a:pt x="1174" y="808"/>
                </a:lnTo>
                <a:lnTo>
                  <a:pt x="1172" y="801"/>
                </a:lnTo>
                <a:lnTo>
                  <a:pt x="1168" y="791"/>
                </a:lnTo>
                <a:lnTo>
                  <a:pt x="1156" y="768"/>
                </a:lnTo>
                <a:lnTo>
                  <a:pt x="1145" y="745"/>
                </a:lnTo>
                <a:lnTo>
                  <a:pt x="1139" y="732"/>
                </a:lnTo>
                <a:lnTo>
                  <a:pt x="1139" y="732"/>
                </a:lnTo>
                <a:lnTo>
                  <a:pt x="1131" y="718"/>
                </a:lnTo>
                <a:lnTo>
                  <a:pt x="1115" y="688"/>
                </a:lnTo>
                <a:lnTo>
                  <a:pt x="1093" y="648"/>
                </a:lnTo>
                <a:lnTo>
                  <a:pt x="1075" y="632"/>
                </a:lnTo>
                <a:lnTo>
                  <a:pt x="967" y="468"/>
                </a:lnTo>
                <a:lnTo>
                  <a:pt x="967" y="468"/>
                </a:lnTo>
                <a:lnTo>
                  <a:pt x="996" y="483"/>
                </a:lnTo>
                <a:lnTo>
                  <a:pt x="1031" y="499"/>
                </a:lnTo>
                <a:lnTo>
                  <a:pt x="1072" y="515"/>
                </a:lnTo>
                <a:lnTo>
                  <a:pt x="1094" y="524"/>
                </a:lnTo>
                <a:lnTo>
                  <a:pt x="1119" y="532"/>
                </a:lnTo>
                <a:lnTo>
                  <a:pt x="1144" y="540"/>
                </a:lnTo>
                <a:lnTo>
                  <a:pt x="1168" y="546"/>
                </a:lnTo>
                <a:lnTo>
                  <a:pt x="1191" y="551"/>
                </a:lnTo>
                <a:lnTo>
                  <a:pt x="1215" y="553"/>
                </a:lnTo>
                <a:lnTo>
                  <a:pt x="1238" y="554"/>
                </a:lnTo>
                <a:lnTo>
                  <a:pt x="1259" y="553"/>
                </a:lnTo>
                <a:lnTo>
                  <a:pt x="1259" y="553"/>
                </a:lnTo>
                <a:lnTo>
                  <a:pt x="1279" y="549"/>
                </a:lnTo>
                <a:lnTo>
                  <a:pt x="1297" y="544"/>
                </a:lnTo>
                <a:lnTo>
                  <a:pt x="1315" y="536"/>
                </a:lnTo>
                <a:lnTo>
                  <a:pt x="1333" y="526"/>
                </a:lnTo>
                <a:lnTo>
                  <a:pt x="1349" y="515"/>
                </a:lnTo>
                <a:lnTo>
                  <a:pt x="1364" y="504"/>
                </a:lnTo>
                <a:lnTo>
                  <a:pt x="1378" y="492"/>
                </a:lnTo>
                <a:lnTo>
                  <a:pt x="1391" y="478"/>
                </a:lnTo>
                <a:lnTo>
                  <a:pt x="1414" y="454"/>
                </a:lnTo>
                <a:lnTo>
                  <a:pt x="1431" y="433"/>
                </a:lnTo>
                <a:lnTo>
                  <a:pt x="1442" y="418"/>
                </a:lnTo>
                <a:lnTo>
                  <a:pt x="1447" y="412"/>
                </a:lnTo>
                <a:lnTo>
                  <a:pt x="1447" y="412"/>
                </a:lnTo>
                <a:lnTo>
                  <a:pt x="1502" y="407"/>
                </a:lnTo>
                <a:lnTo>
                  <a:pt x="1544" y="402"/>
                </a:lnTo>
                <a:lnTo>
                  <a:pt x="1561" y="400"/>
                </a:lnTo>
                <a:lnTo>
                  <a:pt x="1574" y="396"/>
                </a:lnTo>
                <a:lnTo>
                  <a:pt x="1574" y="396"/>
                </a:lnTo>
                <a:lnTo>
                  <a:pt x="1587" y="391"/>
                </a:lnTo>
                <a:lnTo>
                  <a:pt x="1600" y="389"/>
                </a:lnTo>
                <a:lnTo>
                  <a:pt x="1628" y="381"/>
                </a:lnTo>
                <a:lnTo>
                  <a:pt x="1641" y="379"/>
                </a:lnTo>
                <a:lnTo>
                  <a:pt x="1652" y="375"/>
                </a:lnTo>
                <a:lnTo>
                  <a:pt x="1660" y="371"/>
                </a:lnTo>
                <a:lnTo>
                  <a:pt x="1663" y="369"/>
                </a:lnTo>
                <a:lnTo>
                  <a:pt x="1664" y="367"/>
                </a:lnTo>
                <a:lnTo>
                  <a:pt x="1664" y="367"/>
                </a:lnTo>
                <a:lnTo>
                  <a:pt x="1668" y="363"/>
                </a:lnTo>
                <a:lnTo>
                  <a:pt x="1673" y="360"/>
                </a:lnTo>
                <a:lnTo>
                  <a:pt x="1677" y="357"/>
                </a:lnTo>
                <a:lnTo>
                  <a:pt x="1681" y="354"/>
                </a:lnTo>
                <a:lnTo>
                  <a:pt x="1682" y="353"/>
                </a:lnTo>
                <a:lnTo>
                  <a:pt x="1684" y="352"/>
                </a:lnTo>
                <a:lnTo>
                  <a:pt x="1682" y="349"/>
                </a:lnTo>
                <a:lnTo>
                  <a:pt x="1682" y="347"/>
                </a:lnTo>
                <a:lnTo>
                  <a:pt x="1676" y="342"/>
                </a:lnTo>
                <a:lnTo>
                  <a:pt x="1664" y="335"/>
                </a:lnTo>
                <a:lnTo>
                  <a:pt x="1664" y="335"/>
                </a:lnTo>
                <a:lnTo>
                  <a:pt x="1649" y="326"/>
                </a:lnTo>
                <a:lnTo>
                  <a:pt x="1637" y="320"/>
                </a:lnTo>
                <a:lnTo>
                  <a:pt x="1612" y="308"/>
                </a:lnTo>
                <a:lnTo>
                  <a:pt x="1600" y="301"/>
                </a:lnTo>
                <a:lnTo>
                  <a:pt x="1588" y="294"/>
                </a:lnTo>
                <a:lnTo>
                  <a:pt x="1574" y="286"/>
                </a:lnTo>
                <a:lnTo>
                  <a:pt x="1561" y="274"/>
                </a:lnTo>
                <a:lnTo>
                  <a:pt x="1561" y="274"/>
                </a:lnTo>
                <a:lnTo>
                  <a:pt x="1539" y="260"/>
                </a:lnTo>
                <a:lnTo>
                  <a:pt x="1507" y="241"/>
                </a:lnTo>
                <a:lnTo>
                  <a:pt x="1423" y="195"/>
                </a:lnTo>
                <a:lnTo>
                  <a:pt x="1339" y="147"/>
                </a:lnTo>
                <a:lnTo>
                  <a:pt x="1303" y="125"/>
                </a:lnTo>
                <a:lnTo>
                  <a:pt x="1277" y="108"/>
                </a:lnTo>
                <a:lnTo>
                  <a:pt x="1277" y="108"/>
                </a:lnTo>
                <a:lnTo>
                  <a:pt x="1259" y="94"/>
                </a:lnTo>
                <a:lnTo>
                  <a:pt x="1241" y="82"/>
                </a:lnTo>
                <a:lnTo>
                  <a:pt x="1225" y="73"/>
                </a:lnTo>
                <a:lnTo>
                  <a:pt x="1209" y="65"/>
                </a:lnTo>
                <a:lnTo>
                  <a:pt x="1180" y="51"/>
                </a:lnTo>
                <a:lnTo>
                  <a:pt x="1168" y="45"/>
                </a:lnTo>
                <a:lnTo>
                  <a:pt x="1155" y="36"/>
                </a:lnTo>
                <a:lnTo>
                  <a:pt x="1155" y="36"/>
                </a:lnTo>
                <a:lnTo>
                  <a:pt x="1131" y="22"/>
                </a:lnTo>
                <a:lnTo>
                  <a:pt x="1119" y="16"/>
                </a:lnTo>
                <a:lnTo>
                  <a:pt x="1107" y="11"/>
                </a:lnTo>
                <a:lnTo>
                  <a:pt x="1094" y="7"/>
                </a:lnTo>
                <a:lnTo>
                  <a:pt x="1081" y="4"/>
                </a:lnTo>
                <a:lnTo>
                  <a:pt x="1065" y="2"/>
                </a:lnTo>
                <a:lnTo>
                  <a:pt x="1049" y="1"/>
                </a:lnTo>
                <a:lnTo>
                  <a:pt x="1049" y="1"/>
                </a:lnTo>
                <a:lnTo>
                  <a:pt x="935" y="0"/>
                </a:lnTo>
                <a:lnTo>
                  <a:pt x="871" y="1"/>
                </a:lnTo>
                <a:lnTo>
                  <a:pt x="825" y="1"/>
                </a:lnTo>
                <a:lnTo>
                  <a:pt x="825" y="1"/>
                </a:lnTo>
                <a:lnTo>
                  <a:pt x="769" y="6"/>
                </a:lnTo>
                <a:lnTo>
                  <a:pt x="745" y="8"/>
                </a:lnTo>
                <a:lnTo>
                  <a:pt x="745" y="8"/>
                </a:lnTo>
                <a:lnTo>
                  <a:pt x="744" y="8"/>
                </a:lnTo>
                <a:lnTo>
                  <a:pt x="742" y="7"/>
                </a:lnTo>
                <a:lnTo>
                  <a:pt x="740" y="8"/>
                </a:lnTo>
                <a:lnTo>
                  <a:pt x="737" y="9"/>
                </a:lnTo>
                <a:lnTo>
                  <a:pt x="734" y="13"/>
                </a:lnTo>
                <a:lnTo>
                  <a:pt x="728" y="19"/>
                </a:lnTo>
                <a:lnTo>
                  <a:pt x="721" y="28"/>
                </a:lnTo>
                <a:lnTo>
                  <a:pt x="721" y="28"/>
                </a:lnTo>
                <a:lnTo>
                  <a:pt x="709" y="45"/>
                </a:lnTo>
                <a:lnTo>
                  <a:pt x="702" y="60"/>
                </a:lnTo>
                <a:lnTo>
                  <a:pt x="696" y="74"/>
                </a:lnTo>
                <a:lnTo>
                  <a:pt x="696" y="74"/>
                </a:lnTo>
                <a:close/>
                <a:moveTo>
                  <a:pt x="632" y="443"/>
                </a:moveTo>
                <a:lnTo>
                  <a:pt x="632" y="443"/>
                </a:lnTo>
                <a:lnTo>
                  <a:pt x="631" y="448"/>
                </a:lnTo>
                <a:lnTo>
                  <a:pt x="631" y="455"/>
                </a:lnTo>
                <a:lnTo>
                  <a:pt x="632" y="472"/>
                </a:lnTo>
                <a:lnTo>
                  <a:pt x="632" y="481"/>
                </a:lnTo>
                <a:lnTo>
                  <a:pt x="631" y="488"/>
                </a:lnTo>
                <a:lnTo>
                  <a:pt x="628" y="493"/>
                </a:lnTo>
                <a:lnTo>
                  <a:pt x="626" y="495"/>
                </a:lnTo>
                <a:lnTo>
                  <a:pt x="622" y="497"/>
                </a:lnTo>
                <a:lnTo>
                  <a:pt x="622" y="497"/>
                </a:lnTo>
                <a:lnTo>
                  <a:pt x="615" y="499"/>
                </a:lnTo>
                <a:lnTo>
                  <a:pt x="604" y="499"/>
                </a:lnTo>
                <a:lnTo>
                  <a:pt x="580" y="499"/>
                </a:lnTo>
                <a:lnTo>
                  <a:pt x="556" y="495"/>
                </a:lnTo>
                <a:lnTo>
                  <a:pt x="537" y="492"/>
                </a:lnTo>
                <a:lnTo>
                  <a:pt x="537" y="492"/>
                </a:lnTo>
                <a:lnTo>
                  <a:pt x="518" y="486"/>
                </a:lnTo>
                <a:lnTo>
                  <a:pt x="492" y="476"/>
                </a:lnTo>
                <a:lnTo>
                  <a:pt x="462" y="463"/>
                </a:lnTo>
                <a:lnTo>
                  <a:pt x="491" y="445"/>
                </a:lnTo>
                <a:lnTo>
                  <a:pt x="491" y="445"/>
                </a:lnTo>
                <a:lnTo>
                  <a:pt x="513" y="443"/>
                </a:lnTo>
                <a:lnTo>
                  <a:pt x="562" y="440"/>
                </a:lnTo>
                <a:lnTo>
                  <a:pt x="589" y="439"/>
                </a:lnTo>
                <a:lnTo>
                  <a:pt x="611" y="439"/>
                </a:lnTo>
                <a:lnTo>
                  <a:pt x="627" y="439"/>
                </a:lnTo>
                <a:lnTo>
                  <a:pt x="631" y="441"/>
                </a:lnTo>
                <a:lnTo>
                  <a:pt x="632" y="441"/>
                </a:lnTo>
                <a:lnTo>
                  <a:pt x="632" y="443"/>
                </a:lnTo>
                <a:lnTo>
                  <a:pt x="632" y="443"/>
                </a:lnTo>
                <a:close/>
                <a:moveTo>
                  <a:pt x="1088" y="875"/>
                </a:moveTo>
                <a:lnTo>
                  <a:pt x="1088" y="875"/>
                </a:lnTo>
                <a:lnTo>
                  <a:pt x="1098" y="872"/>
                </a:lnTo>
                <a:lnTo>
                  <a:pt x="1103" y="872"/>
                </a:lnTo>
                <a:lnTo>
                  <a:pt x="1139" y="919"/>
                </a:lnTo>
                <a:lnTo>
                  <a:pt x="1067" y="936"/>
                </a:lnTo>
                <a:lnTo>
                  <a:pt x="1067" y="936"/>
                </a:lnTo>
                <a:lnTo>
                  <a:pt x="1044" y="929"/>
                </a:lnTo>
                <a:lnTo>
                  <a:pt x="1026" y="924"/>
                </a:lnTo>
                <a:lnTo>
                  <a:pt x="1013" y="921"/>
                </a:lnTo>
                <a:lnTo>
                  <a:pt x="1013" y="921"/>
                </a:lnTo>
                <a:lnTo>
                  <a:pt x="1011" y="921"/>
                </a:lnTo>
                <a:lnTo>
                  <a:pt x="1010" y="920"/>
                </a:lnTo>
                <a:lnTo>
                  <a:pt x="1011" y="919"/>
                </a:lnTo>
                <a:lnTo>
                  <a:pt x="1013" y="916"/>
                </a:lnTo>
                <a:lnTo>
                  <a:pt x="1029" y="908"/>
                </a:lnTo>
                <a:lnTo>
                  <a:pt x="1029" y="908"/>
                </a:lnTo>
                <a:lnTo>
                  <a:pt x="1061" y="889"/>
                </a:lnTo>
                <a:lnTo>
                  <a:pt x="1079" y="880"/>
                </a:lnTo>
                <a:lnTo>
                  <a:pt x="1088" y="875"/>
                </a:lnTo>
                <a:lnTo>
                  <a:pt x="1088" y="875"/>
                </a:lnTo>
                <a:close/>
                <a:moveTo>
                  <a:pt x="978" y="919"/>
                </a:moveTo>
                <a:lnTo>
                  <a:pt x="978" y="919"/>
                </a:lnTo>
                <a:lnTo>
                  <a:pt x="980" y="921"/>
                </a:lnTo>
                <a:lnTo>
                  <a:pt x="985" y="925"/>
                </a:lnTo>
                <a:lnTo>
                  <a:pt x="996" y="930"/>
                </a:lnTo>
                <a:lnTo>
                  <a:pt x="1011" y="936"/>
                </a:lnTo>
                <a:lnTo>
                  <a:pt x="1011" y="936"/>
                </a:lnTo>
                <a:lnTo>
                  <a:pt x="962" y="945"/>
                </a:lnTo>
                <a:lnTo>
                  <a:pt x="928" y="949"/>
                </a:lnTo>
                <a:lnTo>
                  <a:pt x="915" y="951"/>
                </a:lnTo>
                <a:lnTo>
                  <a:pt x="912" y="951"/>
                </a:lnTo>
                <a:lnTo>
                  <a:pt x="909" y="949"/>
                </a:lnTo>
                <a:lnTo>
                  <a:pt x="909" y="949"/>
                </a:lnTo>
                <a:lnTo>
                  <a:pt x="902" y="942"/>
                </a:lnTo>
                <a:lnTo>
                  <a:pt x="898" y="937"/>
                </a:lnTo>
                <a:lnTo>
                  <a:pt x="896" y="931"/>
                </a:lnTo>
                <a:lnTo>
                  <a:pt x="896" y="931"/>
                </a:lnTo>
                <a:lnTo>
                  <a:pt x="896" y="929"/>
                </a:lnTo>
                <a:lnTo>
                  <a:pt x="897" y="927"/>
                </a:lnTo>
                <a:lnTo>
                  <a:pt x="899" y="925"/>
                </a:lnTo>
                <a:lnTo>
                  <a:pt x="906" y="921"/>
                </a:lnTo>
                <a:lnTo>
                  <a:pt x="912" y="920"/>
                </a:lnTo>
                <a:lnTo>
                  <a:pt x="925" y="918"/>
                </a:lnTo>
                <a:lnTo>
                  <a:pt x="934" y="916"/>
                </a:lnTo>
                <a:lnTo>
                  <a:pt x="934" y="916"/>
                </a:lnTo>
                <a:lnTo>
                  <a:pt x="942" y="916"/>
                </a:lnTo>
                <a:lnTo>
                  <a:pt x="956" y="916"/>
                </a:lnTo>
                <a:lnTo>
                  <a:pt x="969" y="916"/>
                </a:lnTo>
                <a:lnTo>
                  <a:pt x="975" y="918"/>
                </a:lnTo>
                <a:lnTo>
                  <a:pt x="978" y="919"/>
                </a:lnTo>
                <a:lnTo>
                  <a:pt x="978" y="919"/>
                </a:lnTo>
                <a:close/>
                <a:moveTo>
                  <a:pt x="43" y="308"/>
                </a:moveTo>
                <a:lnTo>
                  <a:pt x="43" y="308"/>
                </a:lnTo>
                <a:lnTo>
                  <a:pt x="43" y="308"/>
                </a:lnTo>
                <a:lnTo>
                  <a:pt x="44" y="309"/>
                </a:lnTo>
                <a:lnTo>
                  <a:pt x="46" y="316"/>
                </a:lnTo>
                <a:lnTo>
                  <a:pt x="55" y="342"/>
                </a:lnTo>
                <a:lnTo>
                  <a:pt x="66" y="381"/>
                </a:lnTo>
                <a:lnTo>
                  <a:pt x="49" y="422"/>
                </a:lnTo>
                <a:lnTo>
                  <a:pt x="49" y="422"/>
                </a:lnTo>
                <a:lnTo>
                  <a:pt x="39" y="389"/>
                </a:lnTo>
                <a:lnTo>
                  <a:pt x="32" y="364"/>
                </a:lnTo>
                <a:lnTo>
                  <a:pt x="29" y="355"/>
                </a:lnTo>
                <a:lnTo>
                  <a:pt x="28" y="351"/>
                </a:lnTo>
                <a:lnTo>
                  <a:pt x="28" y="351"/>
                </a:lnTo>
                <a:lnTo>
                  <a:pt x="30" y="342"/>
                </a:lnTo>
                <a:lnTo>
                  <a:pt x="34" y="330"/>
                </a:lnTo>
                <a:lnTo>
                  <a:pt x="43" y="308"/>
                </a:lnTo>
                <a:lnTo>
                  <a:pt x="43" y="308"/>
                </a:lnTo>
                <a:close/>
                <a:moveTo>
                  <a:pt x="89" y="405"/>
                </a:moveTo>
                <a:lnTo>
                  <a:pt x="89" y="405"/>
                </a:lnTo>
                <a:lnTo>
                  <a:pt x="89" y="405"/>
                </a:lnTo>
                <a:lnTo>
                  <a:pt x="89" y="405"/>
                </a:lnTo>
                <a:lnTo>
                  <a:pt x="92" y="407"/>
                </a:lnTo>
                <a:lnTo>
                  <a:pt x="97" y="418"/>
                </a:lnTo>
                <a:lnTo>
                  <a:pt x="105" y="434"/>
                </a:lnTo>
                <a:lnTo>
                  <a:pt x="113" y="448"/>
                </a:lnTo>
                <a:lnTo>
                  <a:pt x="113" y="448"/>
                </a:lnTo>
                <a:lnTo>
                  <a:pt x="116" y="454"/>
                </a:lnTo>
                <a:lnTo>
                  <a:pt x="120" y="462"/>
                </a:lnTo>
                <a:lnTo>
                  <a:pt x="126" y="481"/>
                </a:lnTo>
                <a:lnTo>
                  <a:pt x="132" y="504"/>
                </a:lnTo>
                <a:lnTo>
                  <a:pt x="132" y="504"/>
                </a:lnTo>
                <a:lnTo>
                  <a:pt x="124" y="521"/>
                </a:lnTo>
                <a:lnTo>
                  <a:pt x="118" y="533"/>
                </a:lnTo>
                <a:lnTo>
                  <a:pt x="115" y="537"/>
                </a:lnTo>
                <a:lnTo>
                  <a:pt x="113" y="540"/>
                </a:lnTo>
                <a:lnTo>
                  <a:pt x="113" y="540"/>
                </a:lnTo>
                <a:lnTo>
                  <a:pt x="110" y="536"/>
                </a:lnTo>
                <a:lnTo>
                  <a:pt x="105" y="527"/>
                </a:lnTo>
                <a:lnTo>
                  <a:pt x="91" y="500"/>
                </a:lnTo>
                <a:lnTo>
                  <a:pt x="77" y="471"/>
                </a:lnTo>
                <a:lnTo>
                  <a:pt x="72" y="460"/>
                </a:lnTo>
                <a:lnTo>
                  <a:pt x="71" y="452"/>
                </a:lnTo>
                <a:lnTo>
                  <a:pt x="71" y="452"/>
                </a:lnTo>
                <a:lnTo>
                  <a:pt x="71" y="446"/>
                </a:lnTo>
                <a:lnTo>
                  <a:pt x="73" y="440"/>
                </a:lnTo>
                <a:lnTo>
                  <a:pt x="80" y="427"/>
                </a:lnTo>
                <a:lnTo>
                  <a:pt x="87" y="413"/>
                </a:lnTo>
                <a:lnTo>
                  <a:pt x="89" y="408"/>
                </a:lnTo>
                <a:lnTo>
                  <a:pt x="89" y="405"/>
                </a:lnTo>
                <a:lnTo>
                  <a:pt x="89" y="405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3">
            <a:extLst>
              <a:ext uri="{FF2B5EF4-FFF2-40B4-BE49-F238E27FC236}">
                <a16:creationId xmlns:a16="http://schemas.microsoft.com/office/drawing/2014/main" id="{1DF67AD4-7FC9-4F2F-BC04-D9F588B1EF0A}"/>
              </a:ext>
            </a:extLst>
          </p:cNvPr>
          <p:cNvSpPr>
            <a:spLocks noEditPoints="1"/>
          </p:cNvSpPr>
          <p:nvPr/>
        </p:nvSpPr>
        <p:spPr bwMode="auto">
          <a:xfrm>
            <a:off x="1044167" y="2775012"/>
            <a:ext cx="412464" cy="1593730"/>
          </a:xfrm>
          <a:custGeom>
            <a:avLst/>
            <a:gdLst>
              <a:gd name="T0" fmla="*/ 279 w 463"/>
              <a:gd name="T1" fmla="*/ 21 h 1789"/>
              <a:gd name="T2" fmla="*/ 270 w 463"/>
              <a:gd name="T3" fmla="*/ 6 h 1789"/>
              <a:gd name="T4" fmla="*/ 266 w 463"/>
              <a:gd name="T5" fmla="*/ 33 h 1789"/>
              <a:gd name="T6" fmla="*/ 258 w 463"/>
              <a:gd name="T7" fmla="*/ 36 h 1789"/>
              <a:gd name="T8" fmla="*/ 264 w 463"/>
              <a:gd name="T9" fmla="*/ 99 h 1789"/>
              <a:gd name="T10" fmla="*/ 266 w 463"/>
              <a:gd name="T11" fmla="*/ 123 h 1789"/>
              <a:gd name="T12" fmla="*/ 228 w 463"/>
              <a:gd name="T13" fmla="*/ 260 h 1789"/>
              <a:gd name="T14" fmla="*/ 218 w 463"/>
              <a:gd name="T15" fmla="*/ 322 h 1789"/>
              <a:gd name="T16" fmla="*/ 233 w 463"/>
              <a:gd name="T17" fmla="*/ 479 h 1789"/>
              <a:gd name="T18" fmla="*/ 236 w 463"/>
              <a:gd name="T19" fmla="*/ 524 h 1789"/>
              <a:gd name="T20" fmla="*/ 178 w 463"/>
              <a:gd name="T21" fmla="*/ 638 h 1789"/>
              <a:gd name="T22" fmla="*/ 172 w 463"/>
              <a:gd name="T23" fmla="*/ 738 h 1789"/>
              <a:gd name="T24" fmla="*/ 157 w 463"/>
              <a:gd name="T25" fmla="*/ 806 h 1789"/>
              <a:gd name="T26" fmla="*/ 156 w 463"/>
              <a:gd name="T27" fmla="*/ 855 h 1789"/>
              <a:gd name="T28" fmla="*/ 147 w 463"/>
              <a:gd name="T29" fmla="*/ 930 h 1789"/>
              <a:gd name="T30" fmla="*/ 135 w 463"/>
              <a:gd name="T31" fmla="*/ 1084 h 1789"/>
              <a:gd name="T32" fmla="*/ 151 w 463"/>
              <a:gd name="T33" fmla="*/ 1310 h 1789"/>
              <a:gd name="T34" fmla="*/ 131 w 463"/>
              <a:gd name="T35" fmla="*/ 1367 h 1789"/>
              <a:gd name="T36" fmla="*/ 97 w 463"/>
              <a:gd name="T37" fmla="*/ 1474 h 1789"/>
              <a:gd name="T38" fmla="*/ 79 w 463"/>
              <a:gd name="T39" fmla="*/ 1534 h 1789"/>
              <a:gd name="T40" fmla="*/ 50 w 463"/>
              <a:gd name="T41" fmla="*/ 1593 h 1789"/>
              <a:gd name="T42" fmla="*/ 1 w 463"/>
              <a:gd name="T43" fmla="*/ 1678 h 1789"/>
              <a:gd name="T44" fmla="*/ 6 w 463"/>
              <a:gd name="T45" fmla="*/ 1705 h 1789"/>
              <a:gd name="T46" fmla="*/ 12 w 463"/>
              <a:gd name="T47" fmla="*/ 1721 h 1789"/>
              <a:gd name="T48" fmla="*/ 32 w 463"/>
              <a:gd name="T49" fmla="*/ 1707 h 1789"/>
              <a:gd name="T50" fmla="*/ 97 w 463"/>
              <a:gd name="T51" fmla="*/ 1619 h 1789"/>
              <a:gd name="T52" fmla="*/ 139 w 463"/>
              <a:gd name="T53" fmla="*/ 1550 h 1789"/>
              <a:gd name="T54" fmla="*/ 163 w 463"/>
              <a:gd name="T55" fmla="*/ 1550 h 1789"/>
              <a:gd name="T56" fmla="*/ 158 w 463"/>
              <a:gd name="T57" fmla="*/ 1586 h 1789"/>
              <a:gd name="T58" fmla="*/ 156 w 463"/>
              <a:gd name="T59" fmla="*/ 1605 h 1789"/>
              <a:gd name="T60" fmla="*/ 135 w 463"/>
              <a:gd name="T61" fmla="*/ 1715 h 1789"/>
              <a:gd name="T62" fmla="*/ 117 w 463"/>
              <a:gd name="T63" fmla="*/ 1780 h 1789"/>
              <a:gd name="T64" fmla="*/ 152 w 463"/>
              <a:gd name="T65" fmla="*/ 1789 h 1789"/>
              <a:gd name="T66" fmla="*/ 200 w 463"/>
              <a:gd name="T67" fmla="*/ 1765 h 1789"/>
              <a:gd name="T68" fmla="*/ 264 w 463"/>
              <a:gd name="T69" fmla="*/ 1711 h 1789"/>
              <a:gd name="T70" fmla="*/ 255 w 463"/>
              <a:gd name="T71" fmla="*/ 1689 h 1789"/>
              <a:gd name="T72" fmla="*/ 237 w 463"/>
              <a:gd name="T73" fmla="*/ 1581 h 1789"/>
              <a:gd name="T74" fmla="*/ 238 w 463"/>
              <a:gd name="T75" fmla="*/ 1427 h 1789"/>
              <a:gd name="T76" fmla="*/ 239 w 463"/>
              <a:gd name="T77" fmla="*/ 1370 h 1789"/>
              <a:gd name="T78" fmla="*/ 286 w 463"/>
              <a:gd name="T79" fmla="*/ 1171 h 1789"/>
              <a:gd name="T80" fmla="*/ 394 w 463"/>
              <a:gd name="T81" fmla="*/ 1010 h 1789"/>
              <a:gd name="T82" fmla="*/ 407 w 463"/>
              <a:gd name="T83" fmla="*/ 989 h 1789"/>
              <a:gd name="T84" fmla="*/ 430 w 463"/>
              <a:gd name="T85" fmla="*/ 889 h 1789"/>
              <a:gd name="T86" fmla="*/ 454 w 463"/>
              <a:gd name="T87" fmla="*/ 863 h 1789"/>
              <a:gd name="T88" fmla="*/ 460 w 463"/>
              <a:gd name="T89" fmla="*/ 826 h 1789"/>
              <a:gd name="T90" fmla="*/ 422 w 463"/>
              <a:gd name="T91" fmla="*/ 815 h 1789"/>
              <a:gd name="T92" fmla="*/ 399 w 463"/>
              <a:gd name="T93" fmla="*/ 785 h 1789"/>
              <a:gd name="T94" fmla="*/ 415 w 463"/>
              <a:gd name="T95" fmla="*/ 663 h 1789"/>
              <a:gd name="T96" fmla="*/ 438 w 463"/>
              <a:gd name="T97" fmla="*/ 565 h 1789"/>
              <a:gd name="T98" fmla="*/ 448 w 463"/>
              <a:gd name="T99" fmla="*/ 286 h 1789"/>
              <a:gd name="T100" fmla="*/ 361 w 463"/>
              <a:gd name="T101" fmla="*/ 153 h 1789"/>
              <a:gd name="T102" fmla="*/ 320 w 463"/>
              <a:gd name="T103" fmla="*/ 71 h 1789"/>
              <a:gd name="T104" fmla="*/ 299 w 463"/>
              <a:gd name="T105" fmla="*/ 0 h 1789"/>
              <a:gd name="T106" fmla="*/ 298 w 463"/>
              <a:gd name="T107" fmla="*/ 18 h 1789"/>
              <a:gd name="T108" fmla="*/ 288 w 463"/>
              <a:gd name="T109" fmla="*/ 12 h 1789"/>
              <a:gd name="T110" fmla="*/ 344 w 463"/>
              <a:gd name="T111" fmla="*/ 220 h 1789"/>
              <a:gd name="T112" fmla="*/ 389 w 463"/>
              <a:gd name="T113" fmla="*/ 328 h 1789"/>
              <a:gd name="T114" fmla="*/ 361 w 463"/>
              <a:gd name="T115" fmla="*/ 344 h 1789"/>
              <a:gd name="T116" fmla="*/ 335 w 463"/>
              <a:gd name="T117" fmla="*/ 330 h 1789"/>
              <a:gd name="T118" fmla="*/ 279 w 463"/>
              <a:gd name="T119" fmla="*/ 269 h 1789"/>
              <a:gd name="T120" fmla="*/ 308 w 463"/>
              <a:gd name="T121" fmla="*/ 142 h 1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63" h="1789">
                <a:moveTo>
                  <a:pt x="290" y="54"/>
                </a:moveTo>
                <a:lnTo>
                  <a:pt x="290" y="54"/>
                </a:lnTo>
                <a:lnTo>
                  <a:pt x="285" y="41"/>
                </a:lnTo>
                <a:lnTo>
                  <a:pt x="281" y="29"/>
                </a:lnTo>
                <a:lnTo>
                  <a:pt x="279" y="21"/>
                </a:lnTo>
                <a:lnTo>
                  <a:pt x="279" y="21"/>
                </a:lnTo>
                <a:lnTo>
                  <a:pt x="276" y="10"/>
                </a:lnTo>
                <a:lnTo>
                  <a:pt x="274" y="6"/>
                </a:lnTo>
                <a:lnTo>
                  <a:pt x="272" y="5"/>
                </a:lnTo>
                <a:lnTo>
                  <a:pt x="271" y="5"/>
                </a:lnTo>
                <a:lnTo>
                  <a:pt x="271" y="5"/>
                </a:lnTo>
                <a:lnTo>
                  <a:pt x="270" y="6"/>
                </a:lnTo>
                <a:lnTo>
                  <a:pt x="269" y="9"/>
                </a:lnTo>
                <a:lnTo>
                  <a:pt x="268" y="14"/>
                </a:lnTo>
                <a:lnTo>
                  <a:pt x="266" y="20"/>
                </a:lnTo>
                <a:lnTo>
                  <a:pt x="266" y="23"/>
                </a:lnTo>
                <a:lnTo>
                  <a:pt x="266" y="23"/>
                </a:lnTo>
                <a:lnTo>
                  <a:pt x="266" y="33"/>
                </a:lnTo>
                <a:lnTo>
                  <a:pt x="266" y="41"/>
                </a:lnTo>
                <a:lnTo>
                  <a:pt x="266" y="41"/>
                </a:lnTo>
                <a:lnTo>
                  <a:pt x="263" y="36"/>
                </a:lnTo>
                <a:lnTo>
                  <a:pt x="261" y="34"/>
                </a:lnTo>
                <a:lnTo>
                  <a:pt x="260" y="34"/>
                </a:lnTo>
                <a:lnTo>
                  <a:pt x="258" y="36"/>
                </a:lnTo>
                <a:lnTo>
                  <a:pt x="258" y="38"/>
                </a:lnTo>
                <a:lnTo>
                  <a:pt x="258" y="38"/>
                </a:lnTo>
                <a:lnTo>
                  <a:pt x="256" y="43"/>
                </a:lnTo>
                <a:lnTo>
                  <a:pt x="258" y="50"/>
                </a:lnTo>
                <a:lnTo>
                  <a:pt x="260" y="70"/>
                </a:lnTo>
                <a:lnTo>
                  <a:pt x="264" y="99"/>
                </a:lnTo>
                <a:lnTo>
                  <a:pt x="264" y="99"/>
                </a:lnTo>
                <a:lnTo>
                  <a:pt x="265" y="103"/>
                </a:lnTo>
                <a:lnTo>
                  <a:pt x="266" y="108"/>
                </a:lnTo>
                <a:lnTo>
                  <a:pt x="268" y="114"/>
                </a:lnTo>
                <a:lnTo>
                  <a:pt x="266" y="123"/>
                </a:lnTo>
                <a:lnTo>
                  <a:pt x="266" y="123"/>
                </a:lnTo>
                <a:lnTo>
                  <a:pt x="264" y="146"/>
                </a:lnTo>
                <a:lnTo>
                  <a:pt x="261" y="158"/>
                </a:lnTo>
                <a:lnTo>
                  <a:pt x="259" y="171"/>
                </a:lnTo>
                <a:lnTo>
                  <a:pt x="259" y="171"/>
                </a:lnTo>
                <a:lnTo>
                  <a:pt x="241" y="225"/>
                </a:lnTo>
                <a:lnTo>
                  <a:pt x="228" y="260"/>
                </a:lnTo>
                <a:lnTo>
                  <a:pt x="225" y="275"/>
                </a:lnTo>
                <a:lnTo>
                  <a:pt x="222" y="286"/>
                </a:lnTo>
                <a:lnTo>
                  <a:pt x="222" y="286"/>
                </a:lnTo>
                <a:lnTo>
                  <a:pt x="220" y="301"/>
                </a:lnTo>
                <a:lnTo>
                  <a:pt x="218" y="311"/>
                </a:lnTo>
                <a:lnTo>
                  <a:pt x="218" y="322"/>
                </a:lnTo>
                <a:lnTo>
                  <a:pt x="222" y="335"/>
                </a:lnTo>
                <a:lnTo>
                  <a:pt x="222" y="335"/>
                </a:lnTo>
                <a:lnTo>
                  <a:pt x="223" y="347"/>
                </a:lnTo>
                <a:lnTo>
                  <a:pt x="226" y="367"/>
                </a:lnTo>
                <a:lnTo>
                  <a:pt x="229" y="414"/>
                </a:lnTo>
                <a:lnTo>
                  <a:pt x="233" y="479"/>
                </a:lnTo>
                <a:lnTo>
                  <a:pt x="233" y="479"/>
                </a:lnTo>
                <a:lnTo>
                  <a:pt x="236" y="503"/>
                </a:lnTo>
                <a:lnTo>
                  <a:pt x="237" y="517"/>
                </a:lnTo>
                <a:lnTo>
                  <a:pt x="237" y="522"/>
                </a:lnTo>
                <a:lnTo>
                  <a:pt x="236" y="524"/>
                </a:lnTo>
                <a:lnTo>
                  <a:pt x="236" y="524"/>
                </a:lnTo>
                <a:lnTo>
                  <a:pt x="222" y="551"/>
                </a:lnTo>
                <a:lnTo>
                  <a:pt x="205" y="583"/>
                </a:lnTo>
                <a:lnTo>
                  <a:pt x="205" y="583"/>
                </a:lnTo>
                <a:lnTo>
                  <a:pt x="198" y="596"/>
                </a:lnTo>
                <a:lnTo>
                  <a:pt x="188" y="617"/>
                </a:lnTo>
                <a:lnTo>
                  <a:pt x="178" y="638"/>
                </a:lnTo>
                <a:lnTo>
                  <a:pt x="175" y="646"/>
                </a:lnTo>
                <a:lnTo>
                  <a:pt x="174" y="652"/>
                </a:lnTo>
                <a:lnTo>
                  <a:pt x="174" y="652"/>
                </a:lnTo>
                <a:lnTo>
                  <a:pt x="175" y="669"/>
                </a:lnTo>
                <a:lnTo>
                  <a:pt x="174" y="700"/>
                </a:lnTo>
                <a:lnTo>
                  <a:pt x="172" y="738"/>
                </a:lnTo>
                <a:lnTo>
                  <a:pt x="169" y="757"/>
                </a:lnTo>
                <a:lnTo>
                  <a:pt x="168" y="774"/>
                </a:lnTo>
                <a:lnTo>
                  <a:pt x="168" y="774"/>
                </a:lnTo>
                <a:lnTo>
                  <a:pt x="164" y="788"/>
                </a:lnTo>
                <a:lnTo>
                  <a:pt x="161" y="799"/>
                </a:lnTo>
                <a:lnTo>
                  <a:pt x="157" y="806"/>
                </a:lnTo>
                <a:lnTo>
                  <a:pt x="153" y="811"/>
                </a:lnTo>
                <a:lnTo>
                  <a:pt x="147" y="817"/>
                </a:lnTo>
                <a:lnTo>
                  <a:pt x="146" y="820"/>
                </a:lnTo>
                <a:lnTo>
                  <a:pt x="146" y="824"/>
                </a:lnTo>
                <a:lnTo>
                  <a:pt x="146" y="824"/>
                </a:lnTo>
                <a:lnTo>
                  <a:pt x="156" y="855"/>
                </a:lnTo>
                <a:lnTo>
                  <a:pt x="161" y="871"/>
                </a:lnTo>
                <a:lnTo>
                  <a:pt x="163" y="880"/>
                </a:lnTo>
                <a:lnTo>
                  <a:pt x="163" y="880"/>
                </a:lnTo>
                <a:lnTo>
                  <a:pt x="155" y="902"/>
                </a:lnTo>
                <a:lnTo>
                  <a:pt x="148" y="920"/>
                </a:lnTo>
                <a:lnTo>
                  <a:pt x="147" y="930"/>
                </a:lnTo>
                <a:lnTo>
                  <a:pt x="146" y="939"/>
                </a:lnTo>
                <a:lnTo>
                  <a:pt x="146" y="939"/>
                </a:lnTo>
                <a:lnTo>
                  <a:pt x="144" y="970"/>
                </a:lnTo>
                <a:lnTo>
                  <a:pt x="140" y="1014"/>
                </a:lnTo>
                <a:lnTo>
                  <a:pt x="135" y="1062"/>
                </a:lnTo>
                <a:lnTo>
                  <a:pt x="135" y="1084"/>
                </a:lnTo>
                <a:lnTo>
                  <a:pt x="135" y="1102"/>
                </a:lnTo>
                <a:lnTo>
                  <a:pt x="135" y="1102"/>
                </a:lnTo>
                <a:lnTo>
                  <a:pt x="139" y="1157"/>
                </a:lnTo>
                <a:lnTo>
                  <a:pt x="146" y="1236"/>
                </a:lnTo>
                <a:lnTo>
                  <a:pt x="150" y="1275"/>
                </a:lnTo>
                <a:lnTo>
                  <a:pt x="151" y="1310"/>
                </a:lnTo>
                <a:lnTo>
                  <a:pt x="151" y="1335"/>
                </a:lnTo>
                <a:lnTo>
                  <a:pt x="150" y="1343"/>
                </a:lnTo>
                <a:lnTo>
                  <a:pt x="148" y="1348"/>
                </a:lnTo>
                <a:lnTo>
                  <a:pt x="148" y="1348"/>
                </a:lnTo>
                <a:lnTo>
                  <a:pt x="140" y="1357"/>
                </a:lnTo>
                <a:lnTo>
                  <a:pt x="131" y="1367"/>
                </a:lnTo>
                <a:lnTo>
                  <a:pt x="128" y="1373"/>
                </a:lnTo>
                <a:lnTo>
                  <a:pt x="123" y="1381"/>
                </a:lnTo>
                <a:lnTo>
                  <a:pt x="119" y="1389"/>
                </a:lnTo>
                <a:lnTo>
                  <a:pt x="115" y="1399"/>
                </a:lnTo>
                <a:lnTo>
                  <a:pt x="115" y="1399"/>
                </a:lnTo>
                <a:lnTo>
                  <a:pt x="97" y="1474"/>
                </a:lnTo>
                <a:lnTo>
                  <a:pt x="85" y="1524"/>
                </a:lnTo>
                <a:lnTo>
                  <a:pt x="85" y="1524"/>
                </a:lnTo>
                <a:lnTo>
                  <a:pt x="83" y="1526"/>
                </a:lnTo>
                <a:lnTo>
                  <a:pt x="81" y="1528"/>
                </a:lnTo>
                <a:lnTo>
                  <a:pt x="79" y="1534"/>
                </a:lnTo>
                <a:lnTo>
                  <a:pt x="79" y="1534"/>
                </a:lnTo>
                <a:lnTo>
                  <a:pt x="76" y="1541"/>
                </a:lnTo>
                <a:lnTo>
                  <a:pt x="74" y="1550"/>
                </a:lnTo>
                <a:lnTo>
                  <a:pt x="70" y="1560"/>
                </a:lnTo>
                <a:lnTo>
                  <a:pt x="64" y="1572"/>
                </a:lnTo>
                <a:lnTo>
                  <a:pt x="64" y="1572"/>
                </a:lnTo>
                <a:lnTo>
                  <a:pt x="50" y="1593"/>
                </a:lnTo>
                <a:lnTo>
                  <a:pt x="31" y="1621"/>
                </a:lnTo>
                <a:lnTo>
                  <a:pt x="13" y="1648"/>
                </a:lnTo>
                <a:lnTo>
                  <a:pt x="5" y="1662"/>
                </a:lnTo>
                <a:lnTo>
                  <a:pt x="5" y="1662"/>
                </a:lnTo>
                <a:lnTo>
                  <a:pt x="2" y="1668"/>
                </a:lnTo>
                <a:lnTo>
                  <a:pt x="1" y="1678"/>
                </a:lnTo>
                <a:lnTo>
                  <a:pt x="0" y="1688"/>
                </a:lnTo>
                <a:lnTo>
                  <a:pt x="1" y="1692"/>
                </a:lnTo>
                <a:lnTo>
                  <a:pt x="2" y="1697"/>
                </a:lnTo>
                <a:lnTo>
                  <a:pt x="2" y="1697"/>
                </a:lnTo>
                <a:lnTo>
                  <a:pt x="5" y="1701"/>
                </a:lnTo>
                <a:lnTo>
                  <a:pt x="6" y="1705"/>
                </a:lnTo>
                <a:lnTo>
                  <a:pt x="6" y="1712"/>
                </a:lnTo>
                <a:lnTo>
                  <a:pt x="7" y="1718"/>
                </a:lnTo>
                <a:lnTo>
                  <a:pt x="9" y="1719"/>
                </a:lnTo>
                <a:lnTo>
                  <a:pt x="10" y="1721"/>
                </a:lnTo>
                <a:lnTo>
                  <a:pt x="10" y="1721"/>
                </a:lnTo>
                <a:lnTo>
                  <a:pt x="12" y="1721"/>
                </a:lnTo>
                <a:lnTo>
                  <a:pt x="13" y="1719"/>
                </a:lnTo>
                <a:lnTo>
                  <a:pt x="17" y="1716"/>
                </a:lnTo>
                <a:lnTo>
                  <a:pt x="21" y="1711"/>
                </a:lnTo>
                <a:lnTo>
                  <a:pt x="21" y="1711"/>
                </a:lnTo>
                <a:lnTo>
                  <a:pt x="26" y="1710"/>
                </a:lnTo>
                <a:lnTo>
                  <a:pt x="32" y="1707"/>
                </a:lnTo>
                <a:lnTo>
                  <a:pt x="40" y="1701"/>
                </a:lnTo>
                <a:lnTo>
                  <a:pt x="40" y="1701"/>
                </a:lnTo>
                <a:lnTo>
                  <a:pt x="45" y="1696"/>
                </a:lnTo>
                <a:lnTo>
                  <a:pt x="53" y="1686"/>
                </a:lnTo>
                <a:lnTo>
                  <a:pt x="70" y="1662"/>
                </a:lnTo>
                <a:lnTo>
                  <a:pt x="97" y="1619"/>
                </a:lnTo>
                <a:lnTo>
                  <a:pt x="97" y="1619"/>
                </a:lnTo>
                <a:lnTo>
                  <a:pt x="117" y="1587"/>
                </a:lnTo>
                <a:lnTo>
                  <a:pt x="133" y="1562"/>
                </a:lnTo>
                <a:lnTo>
                  <a:pt x="133" y="1562"/>
                </a:lnTo>
                <a:lnTo>
                  <a:pt x="139" y="1550"/>
                </a:lnTo>
                <a:lnTo>
                  <a:pt x="139" y="1550"/>
                </a:lnTo>
                <a:lnTo>
                  <a:pt x="150" y="1533"/>
                </a:lnTo>
                <a:lnTo>
                  <a:pt x="156" y="1522"/>
                </a:lnTo>
                <a:lnTo>
                  <a:pt x="158" y="1516"/>
                </a:lnTo>
                <a:lnTo>
                  <a:pt x="158" y="1516"/>
                </a:lnTo>
                <a:lnTo>
                  <a:pt x="163" y="1550"/>
                </a:lnTo>
                <a:lnTo>
                  <a:pt x="163" y="1550"/>
                </a:lnTo>
                <a:lnTo>
                  <a:pt x="166" y="1577"/>
                </a:lnTo>
                <a:lnTo>
                  <a:pt x="166" y="1577"/>
                </a:lnTo>
                <a:lnTo>
                  <a:pt x="162" y="1581"/>
                </a:lnTo>
                <a:lnTo>
                  <a:pt x="160" y="1583"/>
                </a:lnTo>
                <a:lnTo>
                  <a:pt x="158" y="1586"/>
                </a:lnTo>
                <a:lnTo>
                  <a:pt x="158" y="1586"/>
                </a:lnTo>
                <a:lnTo>
                  <a:pt x="158" y="1587"/>
                </a:lnTo>
                <a:lnTo>
                  <a:pt x="158" y="1586"/>
                </a:lnTo>
                <a:lnTo>
                  <a:pt x="158" y="1586"/>
                </a:lnTo>
                <a:lnTo>
                  <a:pt x="157" y="1586"/>
                </a:lnTo>
                <a:lnTo>
                  <a:pt x="157" y="1591"/>
                </a:lnTo>
                <a:lnTo>
                  <a:pt x="156" y="1605"/>
                </a:lnTo>
                <a:lnTo>
                  <a:pt x="156" y="1605"/>
                </a:lnTo>
                <a:lnTo>
                  <a:pt x="153" y="1651"/>
                </a:lnTo>
                <a:lnTo>
                  <a:pt x="152" y="1670"/>
                </a:lnTo>
                <a:lnTo>
                  <a:pt x="151" y="1680"/>
                </a:lnTo>
                <a:lnTo>
                  <a:pt x="151" y="1680"/>
                </a:lnTo>
                <a:lnTo>
                  <a:pt x="135" y="1715"/>
                </a:lnTo>
                <a:lnTo>
                  <a:pt x="118" y="1751"/>
                </a:lnTo>
                <a:lnTo>
                  <a:pt x="118" y="1751"/>
                </a:lnTo>
                <a:lnTo>
                  <a:pt x="115" y="1759"/>
                </a:lnTo>
                <a:lnTo>
                  <a:pt x="114" y="1769"/>
                </a:lnTo>
                <a:lnTo>
                  <a:pt x="115" y="1777"/>
                </a:lnTo>
                <a:lnTo>
                  <a:pt x="117" y="1780"/>
                </a:lnTo>
                <a:lnTo>
                  <a:pt x="118" y="1782"/>
                </a:lnTo>
                <a:lnTo>
                  <a:pt x="118" y="1782"/>
                </a:lnTo>
                <a:lnTo>
                  <a:pt x="125" y="1784"/>
                </a:lnTo>
                <a:lnTo>
                  <a:pt x="136" y="1787"/>
                </a:lnTo>
                <a:lnTo>
                  <a:pt x="148" y="1789"/>
                </a:lnTo>
                <a:lnTo>
                  <a:pt x="152" y="1789"/>
                </a:lnTo>
                <a:lnTo>
                  <a:pt x="156" y="1789"/>
                </a:lnTo>
                <a:lnTo>
                  <a:pt x="156" y="1789"/>
                </a:lnTo>
                <a:lnTo>
                  <a:pt x="187" y="1775"/>
                </a:lnTo>
                <a:lnTo>
                  <a:pt x="187" y="1775"/>
                </a:lnTo>
                <a:lnTo>
                  <a:pt x="194" y="1770"/>
                </a:lnTo>
                <a:lnTo>
                  <a:pt x="200" y="1765"/>
                </a:lnTo>
                <a:lnTo>
                  <a:pt x="200" y="1765"/>
                </a:lnTo>
                <a:lnTo>
                  <a:pt x="228" y="1744"/>
                </a:lnTo>
                <a:lnTo>
                  <a:pt x="228" y="1744"/>
                </a:lnTo>
                <a:lnTo>
                  <a:pt x="238" y="1737"/>
                </a:lnTo>
                <a:lnTo>
                  <a:pt x="250" y="1726"/>
                </a:lnTo>
                <a:lnTo>
                  <a:pt x="264" y="1711"/>
                </a:lnTo>
                <a:lnTo>
                  <a:pt x="264" y="1711"/>
                </a:lnTo>
                <a:lnTo>
                  <a:pt x="261" y="1707"/>
                </a:lnTo>
                <a:lnTo>
                  <a:pt x="259" y="1703"/>
                </a:lnTo>
                <a:lnTo>
                  <a:pt x="258" y="1700"/>
                </a:lnTo>
                <a:lnTo>
                  <a:pt x="258" y="1700"/>
                </a:lnTo>
                <a:lnTo>
                  <a:pt x="255" y="1689"/>
                </a:lnTo>
                <a:lnTo>
                  <a:pt x="253" y="1678"/>
                </a:lnTo>
                <a:lnTo>
                  <a:pt x="253" y="1678"/>
                </a:lnTo>
                <a:lnTo>
                  <a:pt x="243" y="1640"/>
                </a:lnTo>
                <a:lnTo>
                  <a:pt x="243" y="1640"/>
                </a:lnTo>
                <a:lnTo>
                  <a:pt x="239" y="1605"/>
                </a:lnTo>
                <a:lnTo>
                  <a:pt x="237" y="1581"/>
                </a:lnTo>
                <a:lnTo>
                  <a:pt x="234" y="1572"/>
                </a:lnTo>
                <a:lnTo>
                  <a:pt x="233" y="1567"/>
                </a:lnTo>
                <a:lnTo>
                  <a:pt x="233" y="1567"/>
                </a:lnTo>
                <a:lnTo>
                  <a:pt x="227" y="1557"/>
                </a:lnTo>
                <a:lnTo>
                  <a:pt x="227" y="1557"/>
                </a:lnTo>
                <a:lnTo>
                  <a:pt x="238" y="1427"/>
                </a:lnTo>
                <a:lnTo>
                  <a:pt x="238" y="1427"/>
                </a:lnTo>
                <a:lnTo>
                  <a:pt x="238" y="1413"/>
                </a:lnTo>
                <a:lnTo>
                  <a:pt x="238" y="1400"/>
                </a:lnTo>
                <a:lnTo>
                  <a:pt x="238" y="1388"/>
                </a:lnTo>
                <a:lnTo>
                  <a:pt x="238" y="1388"/>
                </a:lnTo>
                <a:lnTo>
                  <a:pt x="239" y="1370"/>
                </a:lnTo>
                <a:lnTo>
                  <a:pt x="239" y="1349"/>
                </a:lnTo>
                <a:lnTo>
                  <a:pt x="238" y="1322"/>
                </a:lnTo>
                <a:lnTo>
                  <a:pt x="238" y="1322"/>
                </a:lnTo>
                <a:lnTo>
                  <a:pt x="261" y="1247"/>
                </a:lnTo>
                <a:lnTo>
                  <a:pt x="279" y="1192"/>
                </a:lnTo>
                <a:lnTo>
                  <a:pt x="286" y="1171"/>
                </a:lnTo>
                <a:lnTo>
                  <a:pt x="290" y="1159"/>
                </a:lnTo>
                <a:lnTo>
                  <a:pt x="290" y="1159"/>
                </a:lnTo>
                <a:lnTo>
                  <a:pt x="309" y="1129"/>
                </a:lnTo>
                <a:lnTo>
                  <a:pt x="345" y="1080"/>
                </a:lnTo>
                <a:lnTo>
                  <a:pt x="378" y="1033"/>
                </a:lnTo>
                <a:lnTo>
                  <a:pt x="394" y="1010"/>
                </a:lnTo>
                <a:lnTo>
                  <a:pt x="394" y="1010"/>
                </a:lnTo>
                <a:lnTo>
                  <a:pt x="398" y="1006"/>
                </a:lnTo>
                <a:lnTo>
                  <a:pt x="401" y="1001"/>
                </a:lnTo>
                <a:lnTo>
                  <a:pt x="406" y="997"/>
                </a:lnTo>
                <a:lnTo>
                  <a:pt x="407" y="993"/>
                </a:lnTo>
                <a:lnTo>
                  <a:pt x="407" y="989"/>
                </a:lnTo>
                <a:lnTo>
                  <a:pt x="407" y="989"/>
                </a:lnTo>
                <a:lnTo>
                  <a:pt x="406" y="923"/>
                </a:lnTo>
                <a:lnTo>
                  <a:pt x="406" y="923"/>
                </a:lnTo>
                <a:lnTo>
                  <a:pt x="409" y="916"/>
                </a:lnTo>
                <a:lnTo>
                  <a:pt x="418" y="902"/>
                </a:lnTo>
                <a:lnTo>
                  <a:pt x="430" y="889"/>
                </a:lnTo>
                <a:lnTo>
                  <a:pt x="436" y="884"/>
                </a:lnTo>
                <a:lnTo>
                  <a:pt x="441" y="880"/>
                </a:lnTo>
                <a:lnTo>
                  <a:pt x="441" y="880"/>
                </a:lnTo>
                <a:lnTo>
                  <a:pt x="445" y="876"/>
                </a:lnTo>
                <a:lnTo>
                  <a:pt x="450" y="870"/>
                </a:lnTo>
                <a:lnTo>
                  <a:pt x="454" y="863"/>
                </a:lnTo>
                <a:lnTo>
                  <a:pt x="458" y="853"/>
                </a:lnTo>
                <a:lnTo>
                  <a:pt x="461" y="837"/>
                </a:lnTo>
                <a:lnTo>
                  <a:pt x="463" y="831"/>
                </a:lnTo>
                <a:lnTo>
                  <a:pt x="463" y="828"/>
                </a:lnTo>
                <a:lnTo>
                  <a:pt x="463" y="828"/>
                </a:lnTo>
                <a:lnTo>
                  <a:pt x="460" y="826"/>
                </a:lnTo>
                <a:lnTo>
                  <a:pt x="457" y="825"/>
                </a:lnTo>
                <a:lnTo>
                  <a:pt x="445" y="821"/>
                </a:lnTo>
                <a:lnTo>
                  <a:pt x="445" y="821"/>
                </a:lnTo>
                <a:lnTo>
                  <a:pt x="433" y="819"/>
                </a:lnTo>
                <a:lnTo>
                  <a:pt x="427" y="817"/>
                </a:lnTo>
                <a:lnTo>
                  <a:pt x="422" y="815"/>
                </a:lnTo>
                <a:lnTo>
                  <a:pt x="422" y="815"/>
                </a:lnTo>
                <a:lnTo>
                  <a:pt x="409" y="800"/>
                </a:lnTo>
                <a:lnTo>
                  <a:pt x="401" y="793"/>
                </a:lnTo>
                <a:lnTo>
                  <a:pt x="400" y="789"/>
                </a:lnTo>
                <a:lnTo>
                  <a:pt x="399" y="785"/>
                </a:lnTo>
                <a:lnTo>
                  <a:pt x="399" y="785"/>
                </a:lnTo>
                <a:lnTo>
                  <a:pt x="398" y="770"/>
                </a:lnTo>
                <a:lnTo>
                  <a:pt x="398" y="758"/>
                </a:lnTo>
                <a:lnTo>
                  <a:pt x="399" y="746"/>
                </a:lnTo>
                <a:lnTo>
                  <a:pt x="399" y="746"/>
                </a:lnTo>
                <a:lnTo>
                  <a:pt x="406" y="706"/>
                </a:lnTo>
                <a:lnTo>
                  <a:pt x="415" y="663"/>
                </a:lnTo>
                <a:lnTo>
                  <a:pt x="415" y="663"/>
                </a:lnTo>
                <a:lnTo>
                  <a:pt x="430" y="611"/>
                </a:lnTo>
                <a:lnTo>
                  <a:pt x="436" y="583"/>
                </a:lnTo>
                <a:lnTo>
                  <a:pt x="438" y="572"/>
                </a:lnTo>
                <a:lnTo>
                  <a:pt x="438" y="565"/>
                </a:lnTo>
                <a:lnTo>
                  <a:pt x="438" y="565"/>
                </a:lnTo>
                <a:lnTo>
                  <a:pt x="441" y="545"/>
                </a:lnTo>
                <a:lnTo>
                  <a:pt x="444" y="514"/>
                </a:lnTo>
                <a:lnTo>
                  <a:pt x="450" y="465"/>
                </a:lnTo>
                <a:lnTo>
                  <a:pt x="450" y="465"/>
                </a:lnTo>
                <a:lnTo>
                  <a:pt x="450" y="377"/>
                </a:lnTo>
                <a:lnTo>
                  <a:pt x="448" y="286"/>
                </a:lnTo>
                <a:lnTo>
                  <a:pt x="448" y="286"/>
                </a:lnTo>
                <a:lnTo>
                  <a:pt x="447" y="281"/>
                </a:lnTo>
                <a:lnTo>
                  <a:pt x="443" y="275"/>
                </a:lnTo>
                <a:lnTo>
                  <a:pt x="432" y="255"/>
                </a:lnTo>
                <a:lnTo>
                  <a:pt x="396" y="204"/>
                </a:lnTo>
                <a:lnTo>
                  <a:pt x="361" y="153"/>
                </a:lnTo>
                <a:lnTo>
                  <a:pt x="345" y="130"/>
                </a:lnTo>
                <a:lnTo>
                  <a:pt x="345" y="130"/>
                </a:lnTo>
                <a:lnTo>
                  <a:pt x="341" y="120"/>
                </a:lnTo>
                <a:lnTo>
                  <a:pt x="333" y="101"/>
                </a:lnTo>
                <a:lnTo>
                  <a:pt x="325" y="82"/>
                </a:lnTo>
                <a:lnTo>
                  <a:pt x="320" y="71"/>
                </a:lnTo>
                <a:lnTo>
                  <a:pt x="320" y="71"/>
                </a:lnTo>
                <a:lnTo>
                  <a:pt x="312" y="34"/>
                </a:lnTo>
                <a:lnTo>
                  <a:pt x="304" y="11"/>
                </a:lnTo>
                <a:lnTo>
                  <a:pt x="302" y="4"/>
                </a:lnTo>
                <a:lnTo>
                  <a:pt x="299" y="0"/>
                </a:lnTo>
                <a:lnTo>
                  <a:pt x="299" y="0"/>
                </a:lnTo>
                <a:lnTo>
                  <a:pt x="297" y="0"/>
                </a:lnTo>
                <a:lnTo>
                  <a:pt x="295" y="0"/>
                </a:lnTo>
                <a:lnTo>
                  <a:pt x="295" y="2"/>
                </a:lnTo>
                <a:lnTo>
                  <a:pt x="295" y="5"/>
                </a:lnTo>
                <a:lnTo>
                  <a:pt x="295" y="5"/>
                </a:lnTo>
                <a:lnTo>
                  <a:pt x="298" y="18"/>
                </a:lnTo>
                <a:lnTo>
                  <a:pt x="299" y="28"/>
                </a:lnTo>
                <a:lnTo>
                  <a:pt x="299" y="28"/>
                </a:lnTo>
                <a:lnTo>
                  <a:pt x="293" y="17"/>
                </a:lnTo>
                <a:lnTo>
                  <a:pt x="290" y="11"/>
                </a:lnTo>
                <a:lnTo>
                  <a:pt x="288" y="11"/>
                </a:lnTo>
                <a:lnTo>
                  <a:pt x="288" y="12"/>
                </a:lnTo>
                <a:lnTo>
                  <a:pt x="288" y="12"/>
                </a:lnTo>
                <a:lnTo>
                  <a:pt x="290" y="54"/>
                </a:lnTo>
                <a:lnTo>
                  <a:pt x="290" y="54"/>
                </a:lnTo>
                <a:close/>
                <a:moveTo>
                  <a:pt x="309" y="144"/>
                </a:moveTo>
                <a:lnTo>
                  <a:pt x="309" y="144"/>
                </a:lnTo>
                <a:lnTo>
                  <a:pt x="344" y="220"/>
                </a:lnTo>
                <a:lnTo>
                  <a:pt x="379" y="296"/>
                </a:lnTo>
                <a:lnTo>
                  <a:pt x="379" y="296"/>
                </a:lnTo>
                <a:lnTo>
                  <a:pt x="383" y="302"/>
                </a:lnTo>
                <a:lnTo>
                  <a:pt x="387" y="311"/>
                </a:lnTo>
                <a:lnTo>
                  <a:pt x="389" y="319"/>
                </a:lnTo>
                <a:lnTo>
                  <a:pt x="389" y="328"/>
                </a:lnTo>
                <a:lnTo>
                  <a:pt x="389" y="328"/>
                </a:lnTo>
                <a:lnTo>
                  <a:pt x="384" y="389"/>
                </a:lnTo>
                <a:lnTo>
                  <a:pt x="368" y="357"/>
                </a:lnTo>
                <a:lnTo>
                  <a:pt x="368" y="357"/>
                </a:lnTo>
                <a:lnTo>
                  <a:pt x="363" y="347"/>
                </a:lnTo>
                <a:lnTo>
                  <a:pt x="361" y="344"/>
                </a:lnTo>
                <a:lnTo>
                  <a:pt x="356" y="340"/>
                </a:lnTo>
                <a:lnTo>
                  <a:pt x="356" y="340"/>
                </a:lnTo>
                <a:lnTo>
                  <a:pt x="346" y="334"/>
                </a:lnTo>
                <a:lnTo>
                  <a:pt x="341" y="333"/>
                </a:lnTo>
                <a:lnTo>
                  <a:pt x="335" y="330"/>
                </a:lnTo>
                <a:lnTo>
                  <a:pt x="335" y="330"/>
                </a:lnTo>
                <a:lnTo>
                  <a:pt x="304" y="326"/>
                </a:lnTo>
                <a:lnTo>
                  <a:pt x="304" y="326"/>
                </a:lnTo>
                <a:lnTo>
                  <a:pt x="290" y="324"/>
                </a:lnTo>
                <a:lnTo>
                  <a:pt x="283" y="319"/>
                </a:lnTo>
                <a:lnTo>
                  <a:pt x="279" y="269"/>
                </a:lnTo>
                <a:lnTo>
                  <a:pt x="279" y="269"/>
                </a:lnTo>
                <a:lnTo>
                  <a:pt x="297" y="182"/>
                </a:lnTo>
                <a:lnTo>
                  <a:pt x="297" y="182"/>
                </a:lnTo>
                <a:lnTo>
                  <a:pt x="302" y="157"/>
                </a:lnTo>
                <a:lnTo>
                  <a:pt x="306" y="145"/>
                </a:lnTo>
                <a:lnTo>
                  <a:pt x="308" y="142"/>
                </a:lnTo>
                <a:lnTo>
                  <a:pt x="308" y="142"/>
                </a:lnTo>
                <a:lnTo>
                  <a:pt x="309" y="144"/>
                </a:lnTo>
                <a:lnTo>
                  <a:pt x="309" y="14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6">
            <a:extLst>
              <a:ext uri="{FF2B5EF4-FFF2-40B4-BE49-F238E27FC236}">
                <a16:creationId xmlns:a16="http://schemas.microsoft.com/office/drawing/2014/main" id="{C120C447-1D7B-4E6A-8368-7B27A0488169}"/>
              </a:ext>
            </a:extLst>
          </p:cNvPr>
          <p:cNvSpPr>
            <a:spLocks noEditPoints="1"/>
          </p:cNvSpPr>
          <p:nvPr/>
        </p:nvSpPr>
        <p:spPr bwMode="auto">
          <a:xfrm>
            <a:off x="8316177" y="2736391"/>
            <a:ext cx="732278" cy="1633999"/>
          </a:xfrm>
          <a:custGeom>
            <a:avLst/>
            <a:gdLst>
              <a:gd name="T0" fmla="*/ 154 w 618"/>
              <a:gd name="T1" fmla="*/ 212 h 1379"/>
              <a:gd name="T2" fmla="*/ 112 w 618"/>
              <a:gd name="T3" fmla="*/ 229 h 1379"/>
              <a:gd name="T4" fmla="*/ 13 w 618"/>
              <a:gd name="T5" fmla="*/ 385 h 1379"/>
              <a:gd name="T6" fmla="*/ 10 w 618"/>
              <a:gd name="T7" fmla="*/ 445 h 1379"/>
              <a:gd name="T8" fmla="*/ 69 w 618"/>
              <a:gd name="T9" fmla="*/ 431 h 1379"/>
              <a:gd name="T10" fmla="*/ 149 w 618"/>
              <a:gd name="T11" fmla="*/ 382 h 1379"/>
              <a:gd name="T12" fmla="*/ 216 w 618"/>
              <a:gd name="T13" fmla="*/ 541 h 1379"/>
              <a:gd name="T14" fmla="*/ 220 w 618"/>
              <a:gd name="T15" fmla="*/ 661 h 1379"/>
              <a:gd name="T16" fmla="*/ 242 w 618"/>
              <a:gd name="T17" fmla="*/ 729 h 1379"/>
              <a:gd name="T18" fmla="*/ 283 w 618"/>
              <a:gd name="T19" fmla="*/ 1032 h 1379"/>
              <a:gd name="T20" fmla="*/ 251 w 618"/>
              <a:gd name="T21" fmla="*/ 1059 h 1379"/>
              <a:gd name="T22" fmla="*/ 219 w 618"/>
              <a:gd name="T23" fmla="*/ 1093 h 1379"/>
              <a:gd name="T24" fmla="*/ 194 w 618"/>
              <a:gd name="T25" fmla="*/ 1113 h 1379"/>
              <a:gd name="T26" fmla="*/ 258 w 618"/>
              <a:gd name="T27" fmla="*/ 1266 h 1379"/>
              <a:gd name="T28" fmla="*/ 273 w 618"/>
              <a:gd name="T29" fmla="*/ 1274 h 1379"/>
              <a:gd name="T30" fmla="*/ 300 w 618"/>
              <a:gd name="T31" fmla="*/ 1252 h 1379"/>
              <a:gd name="T32" fmla="*/ 323 w 618"/>
              <a:gd name="T33" fmla="*/ 1176 h 1379"/>
              <a:gd name="T34" fmla="*/ 343 w 618"/>
              <a:gd name="T35" fmla="*/ 1102 h 1379"/>
              <a:gd name="T36" fmla="*/ 359 w 618"/>
              <a:gd name="T37" fmla="*/ 1062 h 1379"/>
              <a:gd name="T38" fmla="*/ 379 w 618"/>
              <a:gd name="T39" fmla="*/ 1031 h 1379"/>
              <a:gd name="T40" fmla="*/ 448 w 618"/>
              <a:gd name="T41" fmla="*/ 1203 h 1379"/>
              <a:gd name="T42" fmla="*/ 463 w 618"/>
              <a:gd name="T43" fmla="*/ 1320 h 1379"/>
              <a:gd name="T44" fmla="*/ 484 w 618"/>
              <a:gd name="T45" fmla="*/ 1362 h 1379"/>
              <a:gd name="T46" fmla="*/ 508 w 618"/>
              <a:gd name="T47" fmla="*/ 1371 h 1379"/>
              <a:gd name="T48" fmla="*/ 567 w 618"/>
              <a:gd name="T49" fmla="*/ 1376 h 1379"/>
              <a:gd name="T50" fmla="*/ 572 w 618"/>
              <a:gd name="T51" fmla="*/ 1355 h 1379"/>
              <a:gd name="T52" fmla="*/ 573 w 618"/>
              <a:gd name="T53" fmla="*/ 1338 h 1379"/>
              <a:gd name="T54" fmla="*/ 537 w 618"/>
              <a:gd name="T55" fmla="*/ 1231 h 1379"/>
              <a:gd name="T56" fmla="*/ 514 w 618"/>
              <a:gd name="T57" fmla="*/ 1183 h 1379"/>
              <a:gd name="T58" fmla="*/ 484 w 618"/>
              <a:gd name="T59" fmla="*/ 1125 h 1379"/>
              <a:gd name="T60" fmla="*/ 519 w 618"/>
              <a:gd name="T61" fmla="*/ 838 h 1379"/>
              <a:gd name="T62" fmla="*/ 524 w 618"/>
              <a:gd name="T63" fmla="*/ 747 h 1379"/>
              <a:gd name="T64" fmla="*/ 529 w 618"/>
              <a:gd name="T65" fmla="*/ 593 h 1379"/>
              <a:gd name="T66" fmla="*/ 598 w 618"/>
              <a:gd name="T67" fmla="*/ 542 h 1379"/>
              <a:gd name="T68" fmla="*/ 616 w 618"/>
              <a:gd name="T69" fmla="*/ 525 h 1379"/>
              <a:gd name="T70" fmla="*/ 511 w 618"/>
              <a:gd name="T71" fmla="*/ 512 h 1379"/>
              <a:gd name="T72" fmla="*/ 451 w 618"/>
              <a:gd name="T73" fmla="*/ 485 h 1379"/>
              <a:gd name="T74" fmla="*/ 418 w 618"/>
              <a:gd name="T75" fmla="*/ 436 h 1379"/>
              <a:gd name="T76" fmla="*/ 382 w 618"/>
              <a:gd name="T77" fmla="*/ 260 h 1379"/>
              <a:gd name="T78" fmla="*/ 468 w 618"/>
              <a:gd name="T79" fmla="*/ 217 h 1379"/>
              <a:gd name="T80" fmla="*/ 495 w 618"/>
              <a:gd name="T81" fmla="*/ 179 h 1379"/>
              <a:gd name="T82" fmla="*/ 446 w 618"/>
              <a:gd name="T83" fmla="*/ 162 h 1379"/>
              <a:gd name="T84" fmla="*/ 310 w 618"/>
              <a:gd name="T85" fmla="*/ 169 h 1379"/>
              <a:gd name="T86" fmla="*/ 281 w 618"/>
              <a:gd name="T87" fmla="*/ 140 h 1379"/>
              <a:gd name="T88" fmla="*/ 286 w 618"/>
              <a:gd name="T89" fmla="*/ 69 h 1379"/>
              <a:gd name="T90" fmla="*/ 260 w 618"/>
              <a:gd name="T91" fmla="*/ 20 h 1379"/>
              <a:gd name="T92" fmla="*/ 200 w 618"/>
              <a:gd name="T93" fmla="*/ 2 h 1379"/>
              <a:gd name="T94" fmla="*/ 155 w 618"/>
              <a:gd name="T95" fmla="*/ 20 h 1379"/>
              <a:gd name="T96" fmla="*/ 134 w 618"/>
              <a:gd name="T97" fmla="*/ 38 h 1379"/>
              <a:gd name="T98" fmla="*/ 111 w 618"/>
              <a:gd name="T99" fmla="*/ 48 h 1379"/>
              <a:gd name="T100" fmla="*/ 94 w 618"/>
              <a:gd name="T101" fmla="*/ 90 h 1379"/>
              <a:gd name="T102" fmla="*/ 119 w 618"/>
              <a:gd name="T103" fmla="*/ 119 h 1379"/>
              <a:gd name="T104" fmla="*/ 134 w 618"/>
              <a:gd name="T105" fmla="*/ 114 h 1379"/>
              <a:gd name="T106" fmla="*/ 168 w 618"/>
              <a:gd name="T107" fmla="*/ 151 h 1379"/>
              <a:gd name="T108" fmla="*/ 416 w 618"/>
              <a:gd name="T109" fmla="*/ 757 h 1379"/>
              <a:gd name="T110" fmla="*/ 451 w 618"/>
              <a:gd name="T111" fmla="*/ 821 h 1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18" h="1379">
                <a:moveTo>
                  <a:pt x="182" y="157"/>
                </a:moveTo>
                <a:lnTo>
                  <a:pt x="182" y="157"/>
                </a:lnTo>
                <a:lnTo>
                  <a:pt x="184" y="188"/>
                </a:lnTo>
                <a:lnTo>
                  <a:pt x="184" y="188"/>
                </a:lnTo>
                <a:lnTo>
                  <a:pt x="172" y="199"/>
                </a:lnTo>
                <a:lnTo>
                  <a:pt x="160" y="207"/>
                </a:lnTo>
                <a:lnTo>
                  <a:pt x="154" y="212"/>
                </a:lnTo>
                <a:lnTo>
                  <a:pt x="146" y="215"/>
                </a:lnTo>
                <a:lnTo>
                  <a:pt x="146" y="215"/>
                </a:lnTo>
                <a:lnTo>
                  <a:pt x="134" y="218"/>
                </a:lnTo>
                <a:lnTo>
                  <a:pt x="124" y="221"/>
                </a:lnTo>
                <a:lnTo>
                  <a:pt x="121" y="223"/>
                </a:lnTo>
                <a:lnTo>
                  <a:pt x="117" y="226"/>
                </a:lnTo>
                <a:lnTo>
                  <a:pt x="112" y="229"/>
                </a:lnTo>
                <a:lnTo>
                  <a:pt x="108" y="236"/>
                </a:lnTo>
                <a:lnTo>
                  <a:pt x="108" y="236"/>
                </a:lnTo>
                <a:lnTo>
                  <a:pt x="44" y="331"/>
                </a:lnTo>
                <a:lnTo>
                  <a:pt x="44" y="331"/>
                </a:lnTo>
                <a:lnTo>
                  <a:pt x="33" y="350"/>
                </a:lnTo>
                <a:lnTo>
                  <a:pt x="24" y="366"/>
                </a:lnTo>
                <a:lnTo>
                  <a:pt x="13" y="385"/>
                </a:lnTo>
                <a:lnTo>
                  <a:pt x="5" y="405"/>
                </a:lnTo>
                <a:lnTo>
                  <a:pt x="1" y="414"/>
                </a:lnTo>
                <a:lnTo>
                  <a:pt x="0" y="422"/>
                </a:lnTo>
                <a:lnTo>
                  <a:pt x="0" y="431"/>
                </a:lnTo>
                <a:lnTo>
                  <a:pt x="1" y="437"/>
                </a:lnTo>
                <a:lnTo>
                  <a:pt x="4" y="442"/>
                </a:lnTo>
                <a:lnTo>
                  <a:pt x="10" y="445"/>
                </a:lnTo>
                <a:lnTo>
                  <a:pt x="10" y="445"/>
                </a:lnTo>
                <a:lnTo>
                  <a:pt x="16" y="448"/>
                </a:lnTo>
                <a:lnTo>
                  <a:pt x="24" y="448"/>
                </a:lnTo>
                <a:lnTo>
                  <a:pt x="31" y="447"/>
                </a:lnTo>
                <a:lnTo>
                  <a:pt x="38" y="445"/>
                </a:lnTo>
                <a:lnTo>
                  <a:pt x="54" y="439"/>
                </a:lnTo>
                <a:lnTo>
                  <a:pt x="69" y="431"/>
                </a:lnTo>
                <a:lnTo>
                  <a:pt x="82" y="421"/>
                </a:lnTo>
                <a:lnTo>
                  <a:pt x="94" y="412"/>
                </a:lnTo>
                <a:lnTo>
                  <a:pt x="106" y="402"/>
                </a:lnTo>
                <a:lnTo>
                  <a:pt x="106" y="402"/>
                </a:lnTo>
                <a:lnTo>
                  <a:pt x="130" y="390"/>
                </a:lnTo>
                <a:lnTo>
                  <a:pt x="145" y="384"/>
                </a:lnTo>
                <a:lnTo>
                  <a:pt x="149" y="382"/>
                </a:lnTo>
                <a:lnTo>
                  <a:pt x="151" y="383"/>
                </a:lnTo>
                <a:lnTo>
                  <a:pt x="151" y="383"/>
                </a:lnTo>
                <a:lnTo>
                  <a:pt x="178" y="439"/>
                </a:lnTo>
                <a:lnTo>
                  <a:pt x="208" y="504"/>
                </a:lnTo>
                <a:lnTo>
                  <a:pt x="208" y="504"/>
                </a:lnTo>
                <a:lnTo>
                  <a:pt x="211" y="519"/>
                </a:lnTo>
                <a:lnTo>
                  <a:pt x="216" y="541"/>
                </a:lnTo>
                <a:lnTo>
                  <a:pt x="219" y="568"/>
                </a:lnTo>
                <a:lnTo>
                  <a:pt x="220" y="580"/>
                </a:lnTo>
                <a:lnTo>
                  <a:pt x="220" y="593"/>
                </a:lnTo>
                <a:lnTo>
                  <a:pt x="220" y="593"/>
                </a:lnTo>
                <a:lnTo>
                  <a:pt x="220" y="633"/>
                </a:lnTo>
                <a:lnTo>
                  <a:pt x="220" y="661"/>
                </a:lnTo>
                <a:lnTo>
                  <a:pt x="220" y="661"/>
                </a:lnTo>
                <a:lnTo>
                  <a:pt x="220" y="668"/>
                </a:lnTo>
                <a:lnTo>
                  <a:pt x="222" y="676"/>
                </a:lnTo>
                <a:lnTo>
                  <a:pt x="227" y="695"/>
                </a:lnTo>
                <a:lnTo>
                  <a:pt x="233" y="712"/>
                </a:lnTo>
                <a:lnTo>
                  <a:pt x="237" y="722"/>
                </a:lnTo>
                <a:lnTo>
                  <a:pt x="237" y="722"/>
                </a:lnTo>
                <a:lnTo>
                  <a:pt x="242" y="729"/>
                </a:lnTo>
                <a:lnTo>
                  <a:pt x="249" y="738"/>
                </a:lnTo>
                <a:lnTo>
                  <a:pt x="260" y="750"/>
                </a:lnTo>
                <a:lnTo>
                  <a:pt x="351" y="940"/>
                </a:lnTo>
                <a:lnTo>
                  <a:pt x="301" y="1028"/>
                </a:lnTo>
                <a:lnTo>
                  <a:pt x="301" y="1028"/>
                </a:lnTo>
                <a:lnTo>
                  <a:pt x="291" y="1030"/>
                </a:lnTo>
                <a:lnTo>
                  <a:pt x="283" y="1032"/>
                </a:lnTo>
                <a:lnTo>
                  <a:pt x="279" y="1033"/>
                </a:lnTo>
                <a:lnTo>
                  <a:pt x="275" y="1036"/>
                </a:lnTo>
                <a:lnTo>
                  <a:pt x="275" y="1036"/>
                </a:lnTo>
                <a:lnTo>
                  <a:pt x="270" y="1041"/>
                </a:lnTo>
                <a:lnTo>
                  <a:pt x="264" y="1044"/>
                </a:lnTo>
                <a:lnTo>
                  <a:pt x="258" y="1050"/>
                </a:lnTo>
                <a:lnTo>
                  <a:pt x="251" y="1059"/>
                </a:lnTo>
                <a:lnTo>
                  <a:pt x="251" y="1059"/>
                </a:lnTo>
                <a:lnTo>
                  <a:pt x="236" y="1081"/>
                </a:lnTo>
                <a:lnTo>
                  <a:pt x="230" y="1089"/>
                </a:lnTo>
                <a:lnTo>
                  <a:pt x="227" y="1091"/>
                </a:lnTo>
                <a:lnTo>
                  <a:pt x="225" y="1092"/>
                </a:lnTo>
                <a:lnTo>
                  <a:pt x="225" y="1092"/>
                </a:lnTo>
                <a:lnTo>
                  <a:pt x="219" y="1093"/>
                </a:lnTo>
                <a:lnTo>
                  <a:pt x="209" y="1096"/>
                </a:lnTo>
                <a:lnTo>
                  <a:pt x="204" y="1097"/>
                </a:lnTo>
                <a:lnTo>
                  <a:pt x="199" y="1100"/>
                </a:lnTo>
                <a:lnTo>
                  <a:pt x="197" y="1103"/>
                </a:lnTo>
                <a:lnTo>
                  <a:pt x="194" y="1107"/>
                </a:lnTo>
                <a:lnTo>
                  <a:pt x="194" y="1107"/>
                </a:lnTo>
                <a:lnTo>
                  <a:pt x="194" y="1113"/>
                </a:lnTo>
                <a:lnTo>
                  <a:pt x="195" y="1122"/>
                </a:lnTo>
                <a:lnTo>
                  <a:pt x="199" y="1141"/>
                </a:lnTo>
                <a:lnTo>
                  <a:pt x="208" y="1171"/>
                </a:lnTo>
                <a:lnTo>
                  <a:pt x="208" y="1171"/>
                </a:lnTo>
                <a:lnTo>
                  <a:pt x="231" y="1217"/>
                </a:lnTo>
                <a:lnTo>
                  <a:pt x="247" y="1249"/>
                </a:lnTo>
                <a:lnTo>
                  <a:pt x="258" y="1266"/>
                </a:lnTo>
                <a:lnTo>
                  <a:pt x="258" y="1266"/>
                </a:lnTo>
                <a:lnTo>
                  <a:pt x="263" y="1271"/>
                </a:lnTo>
                <a:lnTo>
                  <a:pt x="268" y="1275"/>
                </a:lnTo>
                <a:lnTo>
                  <a:pt x="271" y="1276"/>
                </a:lnTo>
                <a:lnTo>
                  <a:pt x="273" y="1275"/>
                </a:lnTo>
                <a:lnTo>
                  <a:pt x="273" y="1274"/>
                </a:lnTo>
                <a:lnTo>
                  <a:pt x="273" y="1274"/>
                </a:lnTo>
                <a:lnTo>
                  <a:pt x="278" y="1264"/>
                </a:lnTo>
                <a:lnTo>
                  <a:pt x="281" y="1259"/>
                </a:lnTo>
                <a:lnTo>
                  <a:pt x="284" y="1257"/>
                </a:lnTo>
                <a:lnTo>
                  <a:pt x="284" y="1257"/>
                </a:lnTo>
                <a:lnTo>
                  <a:pt x="290" y="1255"/>
                </a:lnTo>
                <a:lnTo>
                  <a:pt x="295" y="1254"/>
                </a:lnTo>
                <a:lnTo>
                  <a:pt x="300" y="1252"/>
                </a:lnTo>
                <a:lnTo>
                  <a:pt x="306" y="1249"/>
                </a:lnTo>
                <a:lnTo>
                  <a:pt x="311" y="1244"/>
                </a:lnTo>
                <a:lnTo>
                  <a:pt x="314" y="1238"/>
                </a:lnTo>
                <a:lnTo>
                  <a:pt x="316" y="1231"/>
                </a:lnTo>
                <a:lnTo>
                  <a:pt x="316" y="1231"/>
                </a:lnTo>
                <a:lnTo>
                  <a:pt x="318" y="1208"/>
                </a:lnTo>
                <a:lnTo>
                  <a:pt x="323" y="1176"/>
                </a:lnTo>
                <a:lnTo>
                  <a:pt x="327" y="1145"/>
                </a:lnTo>
                <a:lnTo>
                  <a:pt x="329" y="1128"/>
                </a:lnTo>
                <a:lnTo>
                  <a:pt x="329" y="1128"/>
                </a:lnTo>
                <a:lnTo>
                  <a:pt x="329" y="1123"/>
                </a:lnTo>
                <a:lnTo>
                  <a:pt x="332" y="1119"/>
                </a:lnTo>
                <a:lnTo>
                  <a:pt x="337" y="1109"/>
                </a:lnTo>
                <a:lnTo>
                  <a:pt x="343" y="1102"/>
                </a:lnTo>
                <a:lnTo>
                  <a:pt x="346" y="1097"/>
                </a:lnTo>
                <a:lnTo>
                  <a:pt x="346" y="1097"/>
                </a:lnTo>
                <a:lnTo>
                  <a:pt x="349" y="1092"/>
                </a:lnTo>
                <a:lnTo>
                  <a:pt x="352" y="1082"/>
                </a:lnTo>
                <a:lnTo>
                  <a:pt x="356" y="1069"/>
                </a:lnTo>
                <a:lnTo>
                  <a:pt x="356" y="1069"/>
                </a:lnTo>
                <a:lnTo>
                  <a:pt x="359" y="1062"/>
                </a:lnTo>
                <a:lnTo>
                  <a:pt x="360" y="1055"/>
                </a:lnTo>
                <a:lnTo>
                  <a:pt x="362" y="1052"/>
                </a:lnTo>
                <a:lnTo>
                  <a:pt x="362" y="1052"/>
                </a:lnTo>
                <a:lnTo>
                  <a:pt x="372" y="1039"/>
                </a:lnTo>
                <a:lnTo>
                  <a:pt x="377" y="1033"/>
                </a:lnTo>
                <a:lnTo>
                  <a:pt x="379" y="1031"/>
                </a:lnTo>
                <a:lnTo>
                  <a:pt x="379" y="1031"/>
                </a:lnTo>
                <a:lnTo>
                  <a:pt x="379" y="1031"/>
                </a:lnTo>
                <a:lnTo>
                  <a:pt x="391" y="1058"/>
                </a:lnTo>
                <a:lnTo>
                  <a:pt x="416" y="1114"/>
                </a:lnTo>
                <a:lnTo>
                  <a:pt x="453" y="1195"/>
                </a:lnTo>
                <a:lnTo>
                  <a:pt x="453" y="1195"/>
                </a:lnTo>
                <a:lnTo>
                  <a:pt x="451" y="1199"/>
                </a:lnTo>
                <a:lnTo>
                  <a:pt x="448" y="1203"/>
                </a:lnTo>
                <a:lnTo>
                  <a:pt x="448" y="1209"/>
                </a:lnTo>
                <a:lnTo>
                  <a:pt x="448" y="1209"/>
                </a:lnTo>
                <a:lnTo>
                  <a:pt x="448" y="1221"/>
                </a:lnTo>
                <a:lnTo>
                  <a:pt x="451" y="1231"/>
                </a:lnTo>
                <a:lnTo>
                  <a:pt x="451" y="1231"/>
                </a:lnTo>
                <a:lnTo>
                  <a:pt x="458" y="1285"/>
                </a:lnTo>
                <a:lnTo>
                  <a:pt x="463" y="1320"/>
                </a:lnTo>
                <a:lnTo>
                  <a:pt x="465" y="1333"/>
                </a:lnTo>
                <a:lnTo>
                  <a:pt x="468" y="1340"/>
                </a:lnTo>
                <a:lnTo>
                  <a:pt x="468" y="1340"/>
                </a:lnTo>
                <a:lnTo>
                  <a:pt x="473" y="1347"/>
                </a:lnTo>
                <a:lnTo>
                  <a:pt x="476" y="1355"/>
                </a:lnTo>
                <a:lnTo>
                  <a:pt x="481" y="1361"/>
                </a:lnTo>
                <a:lnTo>
                  <a:pt x="484" y="1362"/>
                </a:lnTo>
                <a:lnTo>
                  <a:pt x="486" y="1363"/>
                </a:lnTo>
                <a:lnTo>
                  <a:pt x="486" y="1363"/>
                </a:lnTo>
                <a:lnTo>
                  <a:pt x="490" y="1363"/>
                </a:lnTo>
                <a:lnTo>
                  <a:pt x="494" y="1363"/>
                </a:lnTo>
                <a:lnTo>
                  <a:pt x="500" y="1365"/>
                </a:lnTo>
                <a:lnTo>
                  <a:pt x="508" y="1371"/>
                </a:lnTo>
                <a:lnTo>
                  <a:pt x="508" y="1371"/>
                </a:lnTo>
                <a:lnTo>
                  <a:pt x="516" y="1374"/>
                </a:lnTo>
                <a:lnTo>
                  <a:pt x="524" y="1377"/>
                </a:lnTo>
                <a:lnTo>
                  <a:pt x="533" y="1378"/>
                </a:lnTo>
                <a:lnTo>
                  <a:pt x="543" y="1379"/>
                </a:lnTo>
                <a:lnTo>
                  <a:pt x="559" y="1378"/>
                </a:lnTo>
                <a:lnTo>
                  <a:pt x="564" y="1377"/>
                </a:lnTo>
                <a:lnTo>
                  <a:pt x="567" y="1376"/>
                </a:lnTo>
                <a:lnTo>
                  <a:pt x="567" y="1376"/>
                </a:lnTo>
                <a:lnTo>
                  <a:pt x="570" y="1373"/>
                </a:lnTo>
                <a:lnTo>
                  <a:pt x="572" y="1372"/>
                </a:lnTo>
                <a:lnTo>
                  <a:pt x="572" y="1370"/>
                </a:lnTo>
                <a:lnTo>
                  <a:pt x="572" y="1363"/>
                </a:lnTo>
                <a:lnTo>
                  <a:pt x="572" y="1363"/>
                </a:lnTo>
                <a:lnTo>
                  <a:pt x="572" y="1355"/>
                </a:lnTo>
                <a:lnTo>
                  <a:pt x="575" y="1347"/>
                </a:lnTo>
                <a:lnTo>
                  <a:pt x="576" y="1343"/>
                </a:lnTo>
                <a:lnTo>
                  <a:pt x="576" y="1340"/>
                </a:lnTo>
                <a:lnTo>
                  <a:pt x="575" y="1338"/>
                </a:lnTo>
                <a:lnTo>
                  <a:pt x="575" y="1338"/>
                </a:lnTo>
                <a:lnTo>
                  <a:pt x="573" y="1336"/>
                </a:lnTo>
                <a:lnTo>
                  <a:pt x="573" y="1338"/>
                </a:lnTo>
                <a:lnTo>
                  <a:pt x="572" y="1338"/>
                </a:lnTo>
                <a:lnTo>
                  <a:pt x="571" y="1338"/>
                </a:lnTo>
                <a:lnTo>
                  <a:pt x="567" y="1329"/>
                </a:lnTo>
                <a:lnTo>
                  <a:pt x="557" y="1302"/>
                </a:lnTo>
                <a:lnTo>
                  <a:pt x="557" y="1302"/>
                </a:lnTo>
                <a:lnTo>
                  <a:pt x="545" y="1264"/>
                </a:lnTo>
                <a:lnTo>
                  <a:pt x="537" y="1231"/>
                </a:lnTo>
                <a:lnTo>
                  <a:pt x="530" y="1206"/>
                </a:lnTo>
                <a:lnTo>
                  <a:pt x="527" y="1193"/>
                </a:lnTo>
                <a:lnTo>
                  <a:pt x="527" y="1193"/>
                </a:lnTo>
                <a:lnTo>
                  <a:pt x="523" y="1189"/>
                </a:lnTo>
                <a:lnTo>
                  <a:pt x="519" y="1187"/>
                </a:lnTo>
                <a:lnTo>
                  <a:pt x="514" y="1183"/>
                </a:lnTo>
                <a:lnTo>
                  <a:pt x="514" y="1183"/>
                </a:lnTo>
                <a:lnTo>
                  <a:pt x="508" y="1178"/>
                </a:lnTo>
                <a:lnTo>
                  <a:pt x="499" y="1166"/>
                </a:lnTo>
                <a:lnTo>
                  <a:pt x="494" y="1157"/>
                </a:lnTo>
                <a:lnTo>
                  <a:pt x="489" y="1149"/>
                </a:lnTo>
                <a:lnTo>
                  <a:pt x="485" y="1138"/>
                </a:lnTo>
                <a:lnTo>
                  <a:pt x="484" y="1125"/>
                </a:lnTo>
                <a:lnTo>
                  <a:pt x="484" y="1125"/>
                </a:lnTo>
                <a:lnTo>
                  <a:pt x="481" y="1108"/>
                </a:lnTo>
                <a:lnTo>
                  <a:pt x="476" y="1084"/>
                </a:lnTo>
                <a:lnTo>
                  <a:pt x="465" y="1026"/>
                </a:lnTo>
                <a:lnTo>
                  <a:pt x="448" y="952"/>
                </a:lnTo>
                <a:lnTo>
                  <a:pt x="448" y="952"/>
                </a:lnTo>
                <a:lnTo>
                  <a:pt x="481" y="900"/>
                </a:lnTo>
                <a:lnTo>
                  <a:pt x="519" y="838"/>
                </a:lnTo>
                <a:lnTo>
                  <a:pt x="519" y="838"/>
                </a:lnTo>
                <a:lnTo>
                  <a:pt x="521" y="833"/>
                </a:lnTo>
                <a:lnTo>
                  <a:pt x="522" y="823"/>
                </a:lnTo>
                <a:lnTo>
                  <a:pt x="524" y="799"/>
                </a:lnTo>
                <a:lnTo>
                  <a:pt x="526" y="771"/>
                </a:lnTo>
                <a:lnTo>
                  <a:pt x="524" y="747"/>
                </a:lnTo>
                <a:lnTo>
                  <a:pt x="524" y="747"/>
                </a:lnTo>
                <a:lnTo>
                  <a:pt x="519" y="715"/>
                </a:lnTo>
                <a:lnTo>
                  <a:pt x="510" y="669"/>
                </a:lnTo>
                <a:lnTo>
                  <a:pt x="502" y="627"/>
                </a:lnTo>
                <a:lnTo>
                  <a:pt x="499" y="607"/>
                </a:lnTo>
                <a:lnTo>
                  <a:pt x="499" y="607"/>
                </a:lnTo>
                <a:lnTo>
                  <a:pt x="508" y="603"/>
                </a:lnTo>
                <a:lnTo>
                  <a:pt x="529" y="593"/>
                </a:lnTo>
                <a:lnTo>
                  <a:pt x="553" y="579"/>
                </a:lnTo>
                <a:lnTo>
                  <a:pt x="561" y="573"/>
                </a:lnTo>
                <a:lnTo>
                  <a:pt x="567" y="567"/>
                </a:lnTo>
                <a:lnTo>
                  <a:pt x="567" y="567"/>
                </a:lnTo>
                <a:lnTo>
                  <a:pt x="575" y="558"/>
                </a:lnTo>
                <a:lnTo>
                  <a:pt x="582" y="551"/>
                </a:lnTo>
                <a:lnTo>
                  <a:pt x="598" y="542"/>
                </a:lnTo>
                <a:lnTo>
                  <a:pt x="598" y="542"/>
                </a:lnTo>
                <a:lnTo>
                  <a:pt x="608" y="536"/>
                </a:lnTo>
                <a:lnTo>
                  <a:pt x="613" y="534"/>
                </a:lnTo>
                <a:lnTo>
                  <a:pt x="616" y="530"/>
                </a:lnTo>
                <a:lnTo>
                  <a:pt x="618" y="528"/>
                </a:lnTo>
                <a:lnTo>
                  <a:pt x="618" y="526"/>
                </a:lnTo>
                <a:lnTo>
                  <a:pt x="616" y="525"/>
                </a:lnTo>
                <a:lnTo>
                  <a:pt x="610" y="523"/>
                </a:lnTo>
                <a:lnTo>
                  <a:pt x="600" y="522"/>
                </a:lnTo>
                <a:lnTo>
                  <a:pt x="600" y="522"/>
                </a:lnTo>
                <a:lnTo>
                  <a:pt x="550" y="519"/>
                </a:lnTo>
                <a:lnTo>
                  <a:pt x="528" y="515"/>
                </a:lnTo>
                <a:lnTo>
                  <a:pt x="519" y="514"/>
                </a:lnTo>
                <a:lnTo>
                  <a:pt x="511" y="512"/>
                </a:lnTo>
                <a:lnTo>
                  <a:pt x="511" y="512"/>
                </a:lnTo>
                <a:lnTo>
                  <a:pt x="491" y="503"/>
                </a:lnTo>
                <a:lnTo>
                  <a:pt x="470" y="491"/>
                </a:lnTo>
                <a:lnTo>
                  <a:pt x="470" y="491"/>
                </a:lnTo>
                <a:lnTo>
                  <a:pt x="464" y="488"/>
                </a:lnTo>
                <a:lnTo>
                  <a:pt x="458" y="486"/>
                </a:lnTo>
                <a:lnTo>
                  <a:pt x="451" y="485"/>
                </a:lnTo>
                <a:lnTo>
                  <a:pt x="448" y="483"/>
                </a:lnTo>
                <a:lnTo>
                  <a:pt x="446" y="482"/>
                </a:lnTo>
                <a:lnTo>
                  <a:pt x="443" y="480"/>
                </a:lnTo>
                <a:lnTo>
                  <a:pt x="441" y="476"/>
                </a:lnTo>
                <a:lnTo>
                  <a:pt x="441" y="476"/>
                </a:lnTo>
                <a:lnTo>
                  <a:pt x="425" y="450"/>
                </a:lnTo>
                <a:lnTo>
                  <a:pt x="418" y="436"/>
                </a:lnTo>
                <a:lnTo>
                  <a:pt x="415" y="428"/>
                </a:lnTo>
                <a:lnTo>
                  <a:pt x="413" y="421"/>
                </a:lnTo>
                <a:lnTo>
                  <a:pt x="413" y="421"/>
                </a:lnTo>
                <a:lnTo>
                  <a:pt x="395" y="339"/>
                </a:lnTo>
                <a:lnTo>
                  <a:pt x="382" y="266"/>
                </a:lnTo>
                <a:lnTo>
                  <a:pt x="382" y="266"/>
                </a:lnTo>
                <a:lnTo>
                  <a:pt x="382" y="260"/>
                </a:lnTo>
                <a:lnTo>
                  <a:pt x="383" y="255"/>
                </a:lnTo>
                <a:lnTo>
                  <a:pt x="387" y="248"/>
                </a:lnTo>
                <a:lnTo>
                  <a:pt x="387" y="248"/>
                </a:lnTo>
                <a:lnTo>
                  <a:pt x="393" y="245"/>
                </a:lnTo>
                <a:lnTo>
                  <a:pt x="406" y="240"/>
                </a:lnTo>
                <a:lnTo>
                  <a:pt x="447" y="226"/>
                </a:lnTo>
                <a:lnTo>
                  <a:pt x="468" y="217"/>
                </a:lnTo>
                <a:lnTo>
                  <a:pt x="485" y="207"/>
                </a:lnTo>
                <a:lnTo>
                  <a:pt x="491" y="202"/>
                </a:lnTo>
                <a:lnTo>
                  <a:pt x="496" y="198"/>
                </a:lnTo>
                <a:lnTo>
                  <a:pt x="499" y="191"/>
                </a:lnTo>
                <a:lnTo>
                  <a:pt x="499" y="188"/>
                </a:lnTo>
                <a:lnTo>
                  <a:pt x="499" y="188"/>
                </a:lnTo>
                <a:lnTo>
                  <a:pt x="495" y="179"/>
                </a:lnTo>
                <a:lnTo>
                  <a:pt x="491" y="173"/>
                </a:lnTo>
                <a:lnTo>
                  <a:pt x="485" y="169"/>
                </a:lnTo>
                <a:lnTo>
                  <a:pt x="479" y="166"/>
                </a:lnTo>
                <a:lnTo>
                  <a:pt x="472" y="164"/>
                </a:lnTo>
                <a:lnTo>
                  <a:pt x="464" y="163"/>
                </a:lnTo>
                <a:lnTo>
                  <a:pt x="446" y="162"/>
                </a:lnTo>
                <a:lnTo>
                  <a:pt x="446" y="162"/>
                </a:lnTo>
                <a:lnTo>
                  <a:pt x="420" y="161"/>
                </a:lnTo>
                <a:lnTo>
                  <a:pt x="388" y="159"/>
                </a:lnTo>
                <a:lnTo>
                  <a:pt x="360" y="158"/>
                </a:lnTo>
                <a:lnTo>
                  <a:pt x="344" y="159"/>
                </a:lnTo>
                <a:lnTo>
                  <a:pt x="344" y="159"/>
                </a:lnTo>
                <a:lnTo>
                  <a:pt x="330" y="163"/>
                </a:lnTo>
                <a:lnTo>
                  <a:pt x="310" y="169"/>
                </a:lnTo>
                <a:lnTo>
                  <a:pt x="281" y="179"/>
                </a:lnTo>
                <a:lnTo>
                  <a:pt x="268" y="172"/>
                </a:lnTo>
                <a:lnTo>
                  <a:pt x="268" y="172"/>
                </a:lnTo>
                <a:lnTo>
                  <a:pt x="271" y="166"/>
                </a:lnTo>
                <a:lnTo>
                  <a:pt x="278" y="152"/>
                </a:lnTo>
                <a:lnTo>
                  <a:pt x="278" y="152"/>
                </a:lnTo>
                <a:lnTo>
                  <a:pt x="281" y="140"/>
                </a:lnTo>
                <a:lnTo>
                  <a:pt x="284" y="123"/>
                </a:lnTo>
                <a:lnTo>
                  <a:pt x="286" y="107"/>
                </a:lnTo>
                <a:lnTo>
                  <a:pt x="286" y="98"/>
                </a:lnTo>
                <a:lnTo>
                  <a:pt x="286" y="98"/>
                </a:lnTo>
                <a:lnTo>
                  <a:pt x="285" y="92"/>
                </a:lnTo>
                <a:lnTo>
                  <a:pt x="285" y="82"/>
                </a:lnTo>
                <a:lnTo>
                  <a:pt x="286" y="69"/>
                </a:lnTo>
                <a:lnTo>
                  <a:pt x="270" y="40"/>
                </a:lnTo>
                <a:lnTo>
                  <a:pt x="270" y="40"/>
                </a:lnTo>
                <a:lnTo>
                  <a:pt x="270" y="38"/>
                </a:lnTo>
                <a:lnTo>
                  <a:pt x="270" y="33"/>
                </a:lnTo>
                <a:lnTo>
                  <a:pt x="267" y="27"/>
                </a:lnTo>
                <a:lnTo>
                  <a:pt x="264" y="23"/>
                </a:lnTo>
                <a:lnTo>
                  <a:pt x="260" y="20"/>
                </a:lnTo>
                <a:lnTo>
                  <a:pt x="260" y="20"/>
                </a:lnTo>
                <a:lnTo>
                  <a:pt x="242" y="7"/>
                </a:lnTo>
                <a:lnTo>
                  <a:pt x="233" y="2"/>
                </a:lnTo>
                <a:lnTo>
                  <a:pt x="227" y="0"/>
                </a:lnTo>
                <a:lnTo>
                  <a:pt x="227" y="0"/>
                </a:lnTo>
                <a:lnTo>
                  <a:pt x="217" y="0"/>
                </a:lnTo>
                <a:lnTo>
                  <a:pt x="200" y="2"/>
                </a:lnTo>
                <a:lnTo>
                  <a:pt x="184" y="6"/>
                </a:lnTo>
                <a:lnTo>
                  <a:pt x="175" y="7"/>
                </a:lnTo>
                <a:lnTo>
                  <a:pt x="175" y="7"/>
                </a:lnTo>
                <a:lnTo>
                  <a:pt x="172" y="7"/>
                </a:lnTo>
                <a:lnTo>
                  <a:pt x="168" y="10"/>
                </a:lnTo>
                <a:lnTo>
                  <a:pt x="161" y="13"/>
                </a:lnTo>
                <a:lnTo>
                  <a:pt x="155" y="20"/>
                </a:lnTo>
                <a:lnTo>
                  <a:pt x="149" y="22"/>
                </a:lnTo>
                <a:lnTo>
                  <a:pt x="149" y="22"/>
                </a:lnTo>
                <a:lnTo>
                  <a:pt x="144" y="24"/>
                </a:lnTo>
                <a:lnTo>
                  <a:pt x="140" y="28"/>
                </a:lnTo>
                <a:lnTo>
                  <a:pt x="136" y="32"/>
                </a:lnTo>
                <a:lnTo>
                  <a:pt x="134" y="38"/>
                </a:lnTo>
                <a:lnTo>
                  <a:pt x="134" y="38"/>
                </a:lnTo>
                <a:lnTo>
                  <a:pt x="132" y="40"/>
                </a:lnTo>
                <a:lnTo>
                  <a:pt x="129" y="42"/>
                </a:lnTo>
                <a:lnTo>
                  <a:pt x="122" y="44"/>
                </a:lnTo>
                <a:lnTo>
                  <a:pt x="114" y="45"/>
                </a:lnTo>
                <a:lnTo>
                  <a:pt x="112" y="47"/>
                </a:lnTo>
                <a:lnTo>
                  <a:pt x="111" y="48"/>
                </a:lnTo>
                <a:lnTo>
                  <a:pt x="111" y="48"/>
                </a:lnTo>
                <a:lnTo>
                  <a:pt x="101" y="65"/>
                </a:lnTo>
                <a:lnTo>
                  <a:pt x="101" y="65"/>
                </a:lnTo>
                <a:lnTo>
                  <a:pt x="95" y="76"/>
                </a:lnTo>
                <a:lnTo>
                  <a:pt x="91" y="82"/>
                </a:lnTo>
                <a:lnTo>
                  <a:pt x="91" y="86"/>
                </a:lnTo>
                <a:lnTo>
                  <a:pt x="91" y="86"/>
                </a:lnTo>
                <a:lnTo>
                  <a:pt x="94" y="90"/>
                </a:lnTo>
                <a:lnTo>
                  <a:pt x="98" y="96"/>
                </a:lnTo>
                <a:lnTo>
                  <a:pt x="105" y="102"/>
                </a:lnTo>
                <a:lnTo>
                  <a:pt x="108" y="105"/>
                </a:lnTo>
                <a:lnTo>
                  <a:pt x="108" y="105"/>
                </a:lnTo>
                <a:lnTo>
                  <a:pt x="114" y="115"/>
                </a:lnTo>
                <a:lnTo>
                  <a:pt x="118" y="119"/>
                </a:lnTo>
                <a:lnTo>
                  <a:pt x="119" y="119"/>
                </a:lnTo>
                <a:lnTo>
                  <a:pt x="121" y="119"/>
                </a:lnTo>
                <a:lnTo>
                  <a:pt x="121" y="119"/>
                </a:lnTo>
                <a:lnTo>
                  <a:pt x="124" y="117"/>
                </a:lnTo>
                <a:lnTo>
                  <a:pt x="129" y="115"/>
                </a:lnTo>
                <a:lnTo>
                  <a:pt x="133" y="115"/>
                </a:lnTo>
                <a:lnTo>
                  <a:pt x="134" y="114"/>
                </a:lnTo>
                <a:lnTo>
                  <a:pt x="134" y="114"/>
                </a:lnTo>
                <a:lnTo>
                  <a:pt x="136" y="120"/>
                </a:lnTo>
                <a:lnTo>
                  <a:pt x="139" y="128"/>
                </a:lnTo>
                <a:lnTo>
                  <a:pt x="141" y="131"/>
                </a:lnTo>
                <a:lnTo>
                  <a:pt x="141" y="131"/>
                </a:lnTo>
                <a:lnTo>
                  <a:pt x="154" y="147"/>
                </a:lnTo>
                <a:lnTo>
                  <a:pt x="154" y="147"/>
                </a:lnTo>
                <a:lnTo>
                  <a:pt x="168" y="151"/>
                </a:lnTo>
                <a:lnTo>
                  <a:pt x="177" y="155"/>
                </a:lnTo>
                <a:lnTo>
                  <a:pt x="181" y="156"/>
                </a:lnTo>
                <a:lnTo>
                  <a:pt x="182" y="157"/>
                </a:lnTo>
                <a:lnTo>
                  <a:pt x="182" y="157"/>
                </a:lnTo>
                <a:close/>
                <a:moveTo>
                  <a:pt x="392" y="722"/>
                </a:moveTo>
                <a:lnTo>
                  <a:pt x="392" y="722"/>
                </a:lnTo>
                <a:lnTo>
                  <a:pt x="416" y="757"/>
                </a:lnTo>
                <a:lnTo>
                  <a:pt x="433" y="782"/>
                </a:lnTo>
                <a:lnTo>
                  <a:pt x="443" y="793"/>
                </a:lnTo>
                <a:lnTo>
                  <a:pt x="443" y="793"/>
                </a:lnTo>
                <a:lnTo>
                  <a:pt x="445" y="798"/>
                </a:lnTo>
                <a:lnTo>
                  <a:pt x="447" y="806"/>
                </a:lnTo>
                <a:lnTo>
                  <a:pt x="451" y="821"/>
                </a:lnTo>
                <a:lnTo>
                  <a:pt x="451" y="821"/>
                </a:lnTo>
                <a:lnTo>
                  <a:pt x="449" y="823"/>
                </a:lnTo>
                <a:lnTo>
                  <a:pt x="447" y="827"/>
                </a:lnTo>
                <a:lnTo>
                  <a:pt x="438" y="839"/>
                </a:lnTo>
                <a:lnTo>
                  <a:pt x="425" y="857"/>
                </a:lnTo>
                <a:lnTo>
                  <a:pt x="392" y="72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4">
            <a:extLst>
              <a:ext uri="{FF2B5EF4-FFF2-40B4-BE49-F238E27FC236}">
                <a16:creationId xmlns:a16="http://schemas.microsoft.com/office/drawing/2014/main" id="{87EBA721-23BF-4D52-934F-91ACF995511D}"/>
              </a:ext>
            </a:extLst>
          </p:cNvPr>
          <p:cNvSpPr>
            <a:spLocks noEditPoints="1"/>
          </p:cNvSpPr>
          <p:nvPr/>
        </p:nvSpPr>
        <p:spPr bwMode="auto">
          <a:xfrm>
            <a:off x="4317141" y="4661713"/>
            <a:ext cx="1141188" cy="1651440"/>
          </a:xfrm>
          <a:custGeom>
            <a:avLst/>
            <a:gdLst>
              <a:gd name="T0" fmla="*/ 629 w 1078"/>
              <a:gd name="T1" fmla="*/ 1337 h 1560"/>
              <a:gd name="T2" fmla="*/ 621 w 1078"/>
              <a:gd name="T3" fmla="*/ 1395 h 1560"/>
              <a:gd name="T4" fmla="*/ 550 w 1078"/>
              <a:gd name="T5" fmla="*/ 1509 h 1560"/>
              <a:gd name="T6" fmla="*/ 564 w 1078"/>
              <a:gd name="T7" fmla="*/ 1544 h 1560"/>
              <a:gd name="T8" fmla="*/ 765 w 1078"/>
              <a:gd name="T9" fmla="*/ 1543 h 1560"/>
              <a:gd name="T10" fmla="*/ 787 w 1078"/>
              <a:gd name="T11" fmla="*/ 1515 h 1560"/>
              <a:gd name="T12" fmla="*/ 766 w 1078"/>
              <a:gd name="T13" fmla="*/ 1453 h 1560"/>
              <a:gd name="T14" fmla="*/ 700 w 1078"/>
              <a:gd name="T15" fmla="*/ 1299 h 1560"/>
              <a:gd name="T16" fmla="*/ 647 w 1078"/>
              <a:gd name="T17" fmla="*/ 981 h 1560"/>
              <a:gd name="T18" fmla="*/ 695 w 1078"/>
              <a:gd name="T19" fmla="*/ 920 h 1560"/>
              <a:gd name="T20" fmla="*/ 929 w 1078"/>
              <a:gd name="T21" fmla="*/ 1318 h 1560"/>
              <a:gd name="T22" fmla="*/ 940 w 1078"/>
              <a:gd name="T23" fmla="*/ 1418 h 1560"/>
              <a:gd name="T24" fmla="*/ 915 w 1078"/>
              <a:gd name="T25" fmla="*/ 1469 h 1560"/>
              <a:gd name="T26" fmla="*/ 876 w 1078"/>
              <a:gd name="T27" fmla="*/ 1501 h 1560"/>
              <a:gd name="T28" fmla="*/ 1014 w 1078"/>
              <a:gd name="T29" fmla="*/ 1520 h 1560"/>
              <a:gd name="T30" fmla="*/ 1077 w 1078"/>
              <a:gd name="T31" fmla="*/ 1482 h 1560"/>
              <a:gd name="T32" fmla="*/ 1034 w 1078"/>
              <a:gd name="T33" fmla="*/ 1345 h 1560"/>
              <a:gd name="T34" fmla="*/ 1002 w 1078"/>
              <a:gd name="T35" fmla="*/ 1294 h 1560"/>
              <a:gd name="T36" fmla="*/ 980 w 1078"/>
              <a:gd name="T37" fmla="*/ 1250 h 1560"/>
              <a:gd name="T38" fmla="*/ 897 w 1078"/>
              <a:gd name="T39" fmla="*/ 1046 h 1560"/>
              <a:gd name="T40" fmla="*/ 764 w 1078"/>
              <a:gd name="T41" fmla="*/ 620 h 1560"/>
              <a:gd name="T42" fmla="*/ 686 w 1078"/>
              <a:gd name="T43" fmla="*/ 572 h 1560"/>
              <a:gd name="T44" fmla="*/ 614 w 1078"/>
              <a:gd name="T45" fmla="*/ 478 h 1560"/>
              <a:gd name="T46" fmla="*/ 722 w 1078"/>
              <a:gd name="T47" fmla="*/ 484 h 1560"/>
              <a:gd name="T48" fmla="*/ 845 w 1078"/>
              <a:gd name="T49" fmla="*/ 513 h 1560"/>
              <a:gd name="T50" fmla="*/ 886 w 1078"/>
              <a:gd name="T51" fmla="*/ 481 h 1560"/>
              <a:gd name="T52" fmla="*/ 880 w 1078"/>
              <a:gd name="T53" fmla="*/ 385 h 1560"/>
              <a:gd name="T54" fmla="*/ 857 w 1078"/>
              <a:gd name="T55" fmla="*/ 436 h 1560"/>
              <a:gd name="T56" fmla="*/ 778 w 1078"/>
              <a:gd name="T57" fmla="*/ 423 h 1560"/>
              <a:gd name="T58" fmla="*/ 573 w 1078"/>
              <a:gd name="T59" fmla="*/ 221 h 1560"/>
              <a:gd name="T60" fmla="*/ 505 w 1078"/>
              <a:gd name="T61" fmla="*/ 156 h 1560"/>
              <a:gd name="T62" fmla="*/ 447 w 1078"/>
              <a:gd name="T63" fmla="*/ 16 h 1560"/>
              <a:gd name="T64" fmla="*/ 383 w 1078"/>
              <a:gd name="T65" fmla="*/ 0 h 1560"/>
              <a:gd name="T66" fmla="*/ 330 w 1078"/>
              <a:gd name="T67" fmla="*/ 52 h 1560"/>
              <a:gd name="T68" fmla="*/ 311 w 1078"/>
              <a:gd name="T69" fmla="*/ 117 h 1560"/>
              <a:gd name="T70" fmla="*/ 300 w 1078"/>
              <a:gd name="T71" fmla="*/ 151 h 1560"/>
              <a:gd name="T72" fmla="*/ 305 w 1078"/>
              <a:gd name="T73" fmla="*/ 183 h 1560"/>
              <a:gd name="T74" fmla="*/ 323 w 1078"/>
              <a:gd name="T75" fmla="*/ 208 h 1560"/>
              <a:gd name="T76" fmla="*/ 363 w 1078"/>
              <a:gd name="T77" fmla="*/ 227 h 1560"/>
              <a:gd name="T78" fmla="*/ 340 w 1078"/>
              <a:gd name="T79" fmla="*/ 306 h 1560"/>
              <a:gd name="T80" fmla="*/ 296 w 1078"/>
              <a:gd name="T81" fmla="*/ 370 h 1560"/>
              <a:gd name="T82" fmla="*/ 233 w 1078"/>
              <a:gd name="T83" fmla="*/ 587 h 1560"/>
              <a:gd name="T84" fmla="*/ 78 w 1078"/>
              <a:gd name="T85" fmla="*/ 596 h 1560"/>
              <a:gd name="T86" fmla="*/ 79 w 1078"/>
              <a:gd name="T87" fmla="*/ 623 h 1560"/>
              <a:gd name="T88" fmla="*/ 9 w 1078"/>
              <a:gd name="T89" fmla="*/ 642 h 1560"/>
              <a:gd name="T90" fmla="*/ 41 w 1078"/>
              <a:gd name="T91" fmla="*/ 670 h 1560"/>
              <a:gd name="T92" fmla="*/ 257 w 1078"/>
              <a:gd name="T93" fmla="*/ 645 h 1560"/>
              <a:gd name="T94" fmla="*/ 368 w 1078"/>
              <a:gd name="T95" fmla="*/ 549 h 1560"/>
              <a:gd name="T96" fmla="*/ 449 w 1078"/>
              <a:gd name="T97" fmla="*/ 750 h 1560"/>
              <a:gd name="T98" fmla="*/ 420 w 1078"/>
              <a:gd name="T99" fmla="*/ 823 h 1560"/>
              <a:gd name="T100" fmla="*/ 438 w 1078"/>
              <a:gd name="T101" fmla="*/ 852 h 1560"/>
              <a:gd name="T102" fmla="*/ 489 w 1078"/>
              <a:gd name="T103" fmla="*/ 851 h 1560"/>
              <a:gd name="T104" fmla="*/ 654 w 1078"/>
              <a:gd name="T105" fmla="*/ 1520 h 1560"/>
              <a:gd name="T106" fmla="*/ 635 w 1078"/>
              <a:gd name="T107" fmla="*/ 1517 h 1560"/>
              <a:gd name="T108" fmla="*/ 591 w 1078"/>
              <a:gd name="T109" fmla="*/ 1531 h 1560"/>
              <a:gd name="T110" fmla="*/ 633 w 1078"/>
              <a:gd name="T111" fmla="*/ 1514 h 1560"/>
              <a:gd name="T112" fmla="*/ 967 w 1078"/>
              <a:gd name="T113" fmla="*/ 1489 h 1560"/>
              <a:gd name="T114" fmla="*/ 965 w 1078"/>
              <a:gd name="T115" fmla="*/ 1500 h 1560"/>
              <a:gd name="T116" fmla="*/ 1061 w 1078"/>
              <a:gd name="T117" fmla="*/ 1487 h 1560"/>
              <a:gd name="T118" fmla="*/ 984 w 1078"/>
              <a:gd name="T119" fmla="*/ 1477 h 15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78" h="1560">
                <a:moveTo>
                  <a:pt x="530" y="1089"/>
                </a:moveTo>
                <a:lnTo>
                  <a:pt x="530" y="1089"/>
                </a:lnTo>
                <a:lnTo>
                  <a:pt x="535" y="1104"/>
                </a:lnTo>
                <a:lnTo>
                  <a:pt x="546" y="1133"/>
                </a:lnTo>
                <a:lnTo>
                  <a:pt x="578" y="1215"/>
                </a:lnTo>
                <a:lnTo>
                  <a:pt x="611" y="1296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9" y="1337"/>
                </a:lnTo>
                <a:lnTo>
                  <a:pt x="625" y="1343"/>
                </a:lnTo>
                <a:lnTo>
                  <a:pt x="619" y="1352"/>
                </a:lnTo>
                <a:lnTo>
                  <a:pt x="619" y="1352"/>
                </a:lnTo>
                <a:lnTo>
                  <a:pt x="619" y="1357"/>
                </a:lnTo>
                <a:lnTo>
                  <a:pt x="619" y="1366"/>
                </a:lnTo>
                <a:lnTo>
                  <a:pt x="621" y="1395"/>
                </a:lnTo>
                <a:lnTo>
                  <a:pt x="624" y="1434"/>
                </a:lnTo>
                <a:lnTo>
                  <a:pt x="624" y="1434"/>
                </a:lnTo>
                <a:lnTo>
                  <a:pt x="561" y="1477"/>
                </a:lnTo>
                <a:lnTo>
                  <a:pt x="561" y="1477"/>
                </a:lnTo>
                <a:lnTo>
                  <a:pt x="559" y="1479"/>
                </a:lnTo>
                <a:lnTo>
                  <a:pt x="557" y="1483"/>
                </a:lnTo>
                <a:lnTo>
                  <a:pt x="554" y="1493"/>
                </a:lnTo>
                <a:lnTo>
                  <a:pt x="551" y="1504"/>
                </a:lnTo>
                <a:lnTo>
                  <a:pt x="550" y="1509"/>
                </a:lnTo>
                <a:lnTo>
                  <a:pt x="550" y="1509"/>
                </a:lnTo>
                <a:lnTo>
                  <a:pt x="559" y="1530"/>
                </a:lnTo>
                <a:lnTo>
                  <a:pt x="559" y="1530"/>
                </a:lnTo>
                <a:lnTo>
                  <a:pt x="557" y="1530"/>
                </a:lnTo>
                <a:lnTo>
                  <a:pt x="556" y="1531"/>
                </a:lnTo>
                <a:lnTo>
                  <a:pt x="556" y="1533"/>
                </a:lnTo>
                <a:lnTo>
                  <a:pt x="559" y="1537"/>
                </a:lnTo>
                <a:lnTo>
                  <a:pt x="559" y="1537"/>
                </a:lnTo>
                <a:lnTo>
                  <a:pt x="564" y="1544"/>
                </a:lnTo>
                <a:lnTo>
                  <a:pt x="573" y="1552"/>
                </a:lnTo>
                <a:lnTo>
                  <a:pt x="578" y="1555"/>
                </a:lnTo>
                <a:lnTo>
                  <a:pt x="584" y="1558"/>
                </a:lnTo>
                <a:lnTo>
                  <a:pt x="591" y="1559"/>
                </a:lnTo>
                <a:lnTo>
                  <a:pt x="597" y="1560"/>
                </a:lnTo>
                <a:lnTo>
                  <a:pt x="597" y="1560"/>
                </a:lnTo>
                <a:lnTo>
                  <a:pt x="633" y="1557"/>
                </a:lnTo>
                <a:lnTo>
                  <a:pt x="701" y="1550"/>
                </a:lnTo>
                <a:lnTo>
                  <a:pt x="765" y="1543"/>
                </a:lnTo>
                <a:lnTo>
                  <a:pt x="786" y="1539"/>
                </a:lnTo>
                <a:lnTo>
                  <a:pt x="792" y="1538"/>
                </a:lnTo>
                <a:lnTo>
                  <a:pt x="794" y="1537"/>
                </a:lnTo>
                <a:lnTo>
                  <a:pt x="794" y="1537"/>
                </a:lnTo>
                <a:lnTo>
                  <a:pt x="794" y="1532"/>
                </a:lnTo>
                <a:lnTo>
                  <a:pt x="792" y="1525"/>
                </a:lnTo>
                <a:lnTo>
                  <a:pt x="789" y="1517"/>
                </a:lnTo>
                <a:lnTo>
                  <a:pt x="788" y="1516"/>
                </a:lnTo>
                <a:lnTo>
                  <a:pt x="787" y="1515"/>
                </a:lnTo>
                <a:lnTo>
                  <a:pt x="787" y="1515"/>
                </a:lnTo>
                <a:lnTo>
                  <a:pt x="772" y="1511"/>
                </a:lnTo>
                <a:lnTo>
                  <a:pt x="761" y="1509"/>
                </a:lnTo>
                <a:lnTo>
                  <a:pt x="761" y="1509"/>
                </a:lnTo>
                <a:lnTo>
                  <a:pt x="765" y="1483"/>
                </a:lnTo>
                <a:lnTo>
                  <a:pt x="766" y="1463"/>
                </a:lnTo>
                <a:lnTo>
                  <a:pt x="766" y="1457"/>
                </a:lnTo>
                <a:lnTo>
                  <a:pt x="766" y="1453"/>
                </a:lnTo>
                <a:lnTo>
                  <a:pt x="766" y="1453"/>
                </a:lnTo>
                <a:lnTo>
                  <a:pt x="746" y="1409"/>
                </a:lnTo>
                <a:lnTo>
                  <a:pt x="728" y="1368"/>
                </a:lnTo>
                <a:lnTo>
                  <a:pt x="728" y="1368"/>
                </a:lnTo>
                <a:lnTo>
                  <a:pt x="721" y="1352"/>
                </a:lnTo>
                <a:lnTo>
                  <a:pt x="713" y="1332"/>
                </a:lnTo>
                <a:lnTo>
                  <a:pt x="713" y="1332"/>
                </a:lnTo>
                <a:lnTo>
                  <a:pt x="706" y="1317"/>
                </a:lnTo>
                <a:lnTo>
                  <a:pt x="702" y="1307"/>
                </a:lnTo>
                <a:lnTo>
                  <a:pt x="700" y="1299"/>
                </a:lnTo>
                <a:lnTo>
                  <a:pt x="700" y="1299"/>
                </a:lnTo>
                <a:lnTo>
                  <a:pt x="697" y="1288"/>
                </a:lnTo>
                <a:lnTo>
                  <a:pt x="689" y="1263"/>
                </a:lnTo>
                <a:lnTo>
                  <a:pt x="664" y="1193"/>
                </a:lnTo>
                <a:lnTo>
                  <a:pt x="626" y="1091"/>
                </a:lnTo>
                <a:lnTo>
                  <a:pt x="626" y="1091"/>
                </a:lnTo>
                <a:lnTo>
                  <a:pt x="629" y="1080"/>
                </a:lnTo>
                <a:lnTo>
                  <a:pt x="632" y="1055"/>
                </a:lnTo>
                <a:lnTo>
                  <a:pt x="647" y="981"/>
                </a:lnTo>
                <a:lnTo>
                  <a:pt x="656" y="943"/>
                </a:lnTo>
                <a:lnTo>
                  <a:pt x="663" y="911"/>
                </a:lnTo>
                <a:lnTo>
                  <a:pt x="669" y="890"/>
                </a:lnTo>
                <a:lnTo>
                  <a:pt x="670" y="885"/>
                </a:lnTo>
                <a:lnTo>
                  <a:pt x="672" y="885"/>
                </a:lnTo>
                <a:lnTo>
                  <a:pt x="673" y="885"/>
                </a:lnTo>
                <a:lnTo>
                  <a:pt x="673" y="885"/>
                </a:lnTo>
                <a:lnTo>
                  <a:pt x="679" y="898"/>
                </a:lnTo>
                <a:lnTo>
                  <a:pt x="695" y="920"/>
                </a:lnTo>
                <a:lnTo>
                  <a:pt x="738" y="977"/>
                </a:lnTo>
                <a:lnTo>
                  <a:pt x="782" y="1034"/>
                </a:lnTo>
                <a:lnTo>
                  <a:pt x="802" y="1061"/>
                </a:lnTo>
                <a:lnTo>
                  <a:pt x="802" y="1061"/>
                </a:lnTo>
                <a:lnTo>
                  <a:pt x="869" y="1187"/>
                </a:lnTo>
                <a:lnTo>
                  <a:pt x="935" y="1311"/>
                </a:lnTo>
                <a:lnTo>
                  <a:pt x="935" y="1311"/>
                </a:lnTo>
                <a:lnTo>
                  <a:pt x="932" y="1316"/>
                </a:lnTo>
                <a:lnTo>
                  <a:pt x="929" y="1318"/>
                </a:lnTo>
                <a:lnTo>
                  <a:pt x="928" y="1322"/>
                </a:lnTo>
                <a:lnTo>
                  <a:pt x="928" y="1322"/>
                </a:lnTo>
                <a:lnTo>
                  <a:pt x="928" y="1332"/>
                </a:lnTo>
                <a:lnTo>
                  <a:pt x="928" y="1339"/>
                </a:lnTo>
                <a:lnTo>
                  <a:pt x="930" y="1349"/>
                </a:lnTo>
                <a:lnTo>
                  <a:pt x="930" y="1349"/>
                </a:lnTo>
                <a:lnTo>
                  <a:pt x="935" y="1368"/>
                </a:lnTo>
                <a:lnTo>
                  <a:pt x="938" y="1393"/>
                </a:lnTo>
                <a:lnTo>
                  <a:pt x="940" y="1418"/>
                </a:lnTo>
                <a:lnTo>
                  <a:pt x="940" y="1426"/>
                </a:lnTo>
                <a:lnTo>
                  <a:pt x="938" y="1430"/>
                </a:lnTo>
                <a:lnTo>
                  <a:pt x="938" y="1430"/>
                </a:lnTo>
                <a:lnTo>
                  <a:pt x="934" y="1438"/>
                </a:lnTo>
                <a:lnTo>
                  <a:pt x="929" y="1447"/>
                </a:lnTo>
                <a:lnTo>
                  <a:pt x="924" y="1458"/>
                </a:lnTo>
                <a:lnTo>
                  <a:pt x="918" y="1466"/>
                </a:lnTo>
                <a:lnTo>
                  <a:pt x="918" y="1466"/>
                </a:lnTo>
                <a:lnTo>
                  <a:pt x="915" y="1469"/>
                </a:lnTo>
                <a:lnTo>
                  <a:pt x="908" y="1473"/>
                </a:lnTo>
                <a:lnTo>
                  <a:pt x="892" y="1480"/>
                </a:lnTo>
                <a:lnTo>
                  <a:pt x="885" y="1485"/>
                </a:lnTo>
                <a:lnTo>
                  <a:pt x="880" y="1489"/>
                </a:lnTo>
                <a:lnTo>
                  <a:pt x="875" y="1494"/>
                </a:lnTo>
                <a:lnTo>
                  <a:pt x="875" y="1496"/>
                </a:lnTo>
                <a:lnTo>
                  <a:pt x="875" y="1499"/>
                </a:lnTo>
                <a:lnTo>
                  <a:pt x="875" y="1499"/>
                </a:lnTo>
                <a:lnTo>
                  <a:pt x="876" y="1501"/>
                </a:lnTo>
                <a:lnTo>
                  <a:pt x="879" y="1504"/>
                </a:lnTo>
                <a:lnTo>
                  <a:pt x="888" y="1510"/>
                </a:lnTo>
                <a:lnTo>
                  <a:pt x="900" y="1514"/>
                </a:lnTo>
                <a:lnTo>
                  <a:pt x="915" y="1519"/>
                </a:lnTo>
                <a:lnTo>
                  <a:pt x="939" y="1525"/>
                </a:lnTo>
                <a:lnTo>
                  <a:pt x="951" y="1527"/>
                </a:lnTo>
                <a:lnTo>
                  <a:pt x="951" y="1527"/>
                </a:lnTo>
                <a:lnTo>
                  <a:pt x="971" y="1525"/>
                </a:lnTo>
                <a:lnTo>
                  <a:pt x="1014" y="1520"/>
                </a:lnTo>
                <a:lnTo>
                  <a:pt x="1037" y="1516"/>
                </a:lnTo>
                <a:lnTo>
                  <a:pt x="1058" y="1511"/>
                </a:lnTo>
                <a:lnTo>
                  <a:pt x="1065" y="1509"/>
                </a:lnTo>
                <a:lnTo>
                  <a:pt x="1072" y="1505"/>
                </a:lnTo>
                <a:lnTo>
                  <a:pt x="1077" y="1503"/>
                </a:lnTo>
                <a:lnTo>
                  <a:pt x="1078" y="1499"/>
                </a:lnTo>
                <a:lnTo>
                  <a:pt x="1078" y="1499"/>
                </a:lnTo>
                <a:lnTo>
                  <a:pt x="1078" y="1492"/>
                </a:lnTo>
                <a:lnTo>
                  <a:pt x="1077" y="1482"/>
                </a:lnTo>
                <a:lnTo>
                  <a:pt x="1074" y="1460"/>
                </a:lnTo>
                <a:lnTo>
                  <a:pt x="1069" y="1441"/>
                </a:lnTo>
                <a:lnTo>
                  <a:pt x="1067" y="1436"/>
                </a:lnTo>
                <a:lnTo>
                  <a:pt x="1065" y="1434"/>
                </a:lnTo>
                <a:lnTo>
                  <a:pt x="1065" y="1434"/>
                </a:lnTo>
                <a:lnTo>
                  <a:pt x="1042" y="1428"/>
                </a:lnTo>
                <a:lnTo>
                  <a:pt x="1042" y="1428"/>
                </a:lnTo>
                <a:lnTo>
                  <a:pt x="1038" y="1381"/>
                </a:lnTo>
                <a:lnTo>
                  <a:pt x="1034" y="1345"/>
                </a:lnTo>
                <a:lnTo>
                  <a:pt x="1031" y="1332"/>
                </a:lnTo>
                <a:lnTo>
                  <a:pt x="1030" y="1325"/>
                </a:lnTo>
                <a:lnTo>
                  <a:pt x="1030" y="1325"/>
                </a:lnTo>
                <a:lnTo>
                  <a:pt x="1027" y="1320"/>
                </a:lnTo>
                <a:lnTo>
                  <a:pt x="1024" y="1314"/>
                </a:lnTo>
                <a:lnTo>
                  <a:pt x="1015" y="1304"/>
                </a:lnTo>
                <a:lnTo>
                  <a:pt x="1007" y="1296"/>
                </a:lnTo>
                <a:lnTo>
                  <a:pt x="1002" y="1294"/>
                </a:lnTo>
                <a:lnTo>
                  <a:pt x="1002" y="1294"/>
                </a:lnTo>
                <a:lnTo>
                  <a:pt x="998" y="1296"/>
                </a:lnTo>
                <a:lnTo>
                  <a:pt x="994" y="1300"/>
                </a:lnTo>
                <a:lnTo>
                  <a:pt x="992" y="1301"/>
                </a:lnTo>
                <a:lnTo>
                  <a:pt x="989" y="1300"/>
                </a:lnTo>
                <a:lnTo>
                  <a:pt x="987" y="1296"/>
                </a:lnTo>
                <a:lnTo>
                  <a:pt x="987" y="1289"/>
                </a:lnTo>
                <a:lnTo>
                  <a:pt x="987" y="1289"/>
                </a:lnTo>
                <a:lnTo>
                  <a:pt x="984" y="1274"/>
                </a:lnTo>
                <a:lnTo>
                  <a:pt x="980" y="1250"/>
                </a:lnTo>
                <a:lnTo>
                  <a:pt x="972" y="1219"/>
                </a:lnTo>
                <a:lnTo>
                  <a:pt x="964" y="1185"/>
                </a:lnTo>
                <a:lnTo>
                  <a:pt x="955" y="1152"/>
                </a:lnTo>
                <a:lnTo>
                  <a:pt x="945" y="1121"/>
                </a:lnTo>
                <a:lnTo>
                  <a:pt x="937" y="1098"/>
                </a:lnTo>
                <a:lnTo>
                  <a:pt x="932" y="1089"/>
                </a:lnTo>
                <a:lnTo>
                  <a:pt x="928" y="1084"/>
                </a:lnTo>
                <a:lnTo>
                  <a:pt x="928" y="1084"/>
                </a:lnTo>
                <a:lnTo>
                  <a:pt x="897" y="1046"/>
                </a:lnTo>
                <a:lnTo>
                  <a:pt x="880" y="1025"/>
                </a:lnTo>
                <a:lnTo>
                  <a:pt x="768" y="666"/>
                </a:lnTo>
                <a:lnTo>
                  <a:pt x="768" y="666"/>
                </a:lnTo>
                <a:lnTo>
                  <a:pt x="771" y="651"/>
                </a:lnTo>
                <a:lnTo>
                  <a:pt x="772" y="639"/>
                </a:lnTo>
                <a:lnTo>
                  <a:pt x="771" y="630"/>
                </a:lnTo>
                <a:lnTo>
                  <a:pt x="771" y="630"/>
                </a:lnTo>
                <a:lnTo>
                  <a:pt x="768" y="626"/>
                </a:lnTo>
                <a:lnTo>
                  <a:pt x="764" y="620"/>
                </a:lnTo>
                <a:lnTo>
                  <a:pt x="748" y="605"/>
                </a:lnTo>
                <a:lnTo>
                  <a:pt x="730" y="591"/>
                </a:lnTo>
                <a:lnTo>
                  <a:pt x="718" y="582"/>
                </a:lnTo>
                <a:lnTo>
                  <a:pt x="718" y="582"/>
                </a:lnTo>
                <a:lnTo>
                  <a:pt x="713" y="580"/>
                </a:lnTo>
                <a:lnTo>
                  <a:pt x="708" y="580"/>
                </a:lnTo>
                <a:lnTo>
                  <a:pt x="702" y="578"/>
                </a:lnTo>
                <a:lnTo>
                  <a:pt x="695" y="576"/>
                </a:lnTo>
                <a:lnTo>
                  <a:pt x="686" y="572"/>
                </a:lnTo>
                <a:lnTo>
                  <a:pt x="676" y="565"/>
                </a:lnTo>
                <a:lnTo>
                  <a:pt x="667" y="554"/>
                </a:lnTo>
                <a:lnTo>
                  <a:pt x="654" y="539"/>
                </a:lnTo>
                <a:lnTo>
                  <a:pt x="654" y="539"/>
                </a:lnTo>
                <a:lnTo>
                  <a:pt x="635" y="511"/>
                </a:lnTo>
                <a:lnTo>
                  <a:pt x="624" y="496"/>
                </a:lnTo>
                <a:lnTo>
                  <a:pt x="618" y="488"/>
                </a:lnTo>
                <a:lnTo>
                  <a:pt x="614" y="478"/>
                </a:lnTo>
                <a:lnTo>
                  <a:pt x="614" y="478"/>
                </a:lnTo>
                <a:lnTo>
                  <a:pt x="613" y="467"/>
                </a:lnTo>
                <a:lnTo>
                  <a:pt x="610" y="451"/>
                </a:lnTo>
                <a:lnTo>
                  <a:pt x="606" y="409"/>
                </a:lnTo>
                <a:lnTo>
                  <a:pt x="604" y="354"/>
                </a:lnTo>
                <a:lnTo>
                  <a:pt x="604" y="354"/>
                </a:lnTo>
                <a:lnTo>
                  <a:pt x="621" y="373"/>
                </a:lnTo>
                <a:lnTo>
                  <a:pt x="660" y="419"/>
                </a:lnTo>
                <a:lnTo>
                  <a:pt x="705" y="467"/>
                </a:lnTo>
                <a:lnTo>
                  <a:pt x="722" y="484"/>
                </a:lnTo>
                <a:lnTo>
                  <a:pt x="728" y="490"/>
                </a:lnTo>
                <a:lnTo>
                  <a:pt x="733" y="493"/>
                </a:lnTo>
                <a:lnTo>
                  <a:pt x="733" y="493"/>
                </a:lnTo>
                <a:lnTo>
                  <a:pt x="744" y="497"/>
                </a:lnTo>
                <a:lnTo>
                  <a:pt x="759" y="501"/>
                </a:lnTo>
                <a:lnTo>
                  <a:pt x="795" y="507"/>
                </a:lnTo>
                <a:lnTo>
                  <a:pt x="829" y="512"/>
                </a:lnTo>
                <a:lnTo>
                  <a:pt x="845" y="513"/>
                </a:lnTo>
                <a:lnTo>
                  <a:pt x="845" y="513"/>
                </a:lnTo>
                <a:lnTo>
                  <a:pt x="852" y="512"/>
                </a:lnTo>
                <a:lnTo>
                  <a:pt x="865" y="510"/>
                </a:lnTo>
                <a:lnTo>
                  <a:pt x="872" y="508"/>
                </a:lnTo>
                <a:lnTo>
                  <a:pt x="878" y="506"/>
                </a:lnTo>
                <a:lnTo>
                  <a:pt x="883" y="502"/>
                </a:lnTo>
                <a:lnTo>
                  <a:pt x="884" y="500"/>
                </a:lnTo>
                <a:lnTo>
                  <a:pt x="885" y="499"/>
                </a:lnTo>
                <a:lnTo>
                  <a:pt x="885" y="499"/>
                </a:lnTo>
                <a:lnTo>
                  <a:pt x="886" y="481"/>
                </a:lnTo>
                <a:lnTo>
                  <a:pt x="888" y="457"/>
                </a:lnTo>
                <a:lnTo>
                  <a:pt x="889" y="434"/>
                </a:lnTo>
                <a:lnTo>
                  <a:pt x="888" y="416"/>
                </a:lnTo>
                <a:lnTo>
                  <a:pt x="888" y="416"/>
                </a:lnTo>
                <a:lnTo>
                  <a:pt x="885" y="394"/>
                </a:lnTo>
                <a:lnTo>
                  <a:pt x="883" y="386"/>
                </a:lnTo>
                <a:lnTo>
                  <a:pt x="881" y="385"/>
                </a:lnTo>
                <a:lnTo>
                  <a:pt x="880" y="385"/>
                </a:lnTo>
                <a:lnTo>
                  <a:pt x="880" y="385"/>
                </a:lnTo>
                <a:lnTo>
                  <a:pt x="876" y="388"/>
                </a:lnTo>
                <a:lnTo>
                  <a:pt x="873" y="397"/>
                </a:lnTo>
                <a:lnTo>
                  <a:pt x="869" y="405"/>
                </a:lnTo>
                <a:lnTo>
                  <a:pt x="868" y="412"/>
                </a:lnTo>
                <a:lnTo>
                  <a:pt x="868" y="445"/>
                </a:lnTo>
                <a:lnTo>
                  <a:pt x="868" y="445"/>
                </a:lnTo>
                <a:lnTo>
                  <a:pt x="867" y="443"/>
                </a:lnTo>
                <a:lnTo>
                  <a:pt x="863" y="441"/>
                </a:lnTo>
                <a:lnTo>
                  <a:pt x="857" y="436"/>
                </a:lnTo>
                <a:lnTo>
                  <a:pt x="847" y="432"/>
                </a:lnTo>
                <a:lnTo>
                  <a:pt x="847" y="432"/>
                </a:lnTo>
                <a:lnTo>
                  <a:pt x="836" y="429"/>
                </a:lnTo>
                <a:lnTo>
                  <a:pt x="829" y="427"/>
                </a:lnTo>
                <a:lnTo>
                  <a:pt x="821" y="427"/>
                </a:lnTo>
                <a:lnTo>
                  <a:pt x="811" y="435"/>
                </a:lnTo>
                <a:lnTo>
                  <a:pt x="811" y="435"/>
                </a:lnTo>
                <a:lnTo>
                  <a:pt x="778" y="423"/>
                </a:lnTo>
                <a:lnTo>
                  <a:pt x="778" y="423"/>
                </a:lnTo>
                <a:lnTo>
                  <a:pt x="728" y="399"/>
                </a:lnTo>
                <a:lnTo>
                  <a:pt x="728" y="399"/>
                </a:lnTo>
                <a:lnTo>
                  <a:pt x="680" y="327"/>
                </a:lnTo>
                <a:lnTo>
                  <a:pt x="646" y="277"/>
                </a:lnTo>
                <a:lnTo>
                  <a:pt x="629" y="252"/>
                </a:lnTo>
                <a:lnTo>
                  <a:pt x="629" y="252"/>
                </a:lnTo>
                <a:lnTo>
                  <a:pt x="619" y="246"/>
                </a:lnTo>
                <a:lnTo>
                  <a:pt x="600" y="236"/>
                </a:lnTo>
                <a:lnTo>
                  <a:pt x="573" y="221"/>
                </a:lnTo>
                <a:lnTo>
                  <a:pt x="502" y="235"/>
                </a:lnTo>
                <a:lnTo>
                  <a:pt x="502" y="235"/>
                </a:lnTo>
                <a:lnTo>
                  <a:pt x="485" y="194"/>
                </a:lnTo>
                <a:lnTo>
                  <a:pt x="485" y="194"/>
                </a:lnTo>
                <a:lnTo>
                  <a:pt x="485" y="192"/>
                </a:lnTo>
                <a:lnTo>
                  <a:pt x="487" y="188"/>
                </a:lnTo>
                <a:lnTo>
                  <a:pt x="494" y="176"/>
                </a:lnTo>
                <a:lnTo>
                  <a:pt x="501" y="164"/>
                </a:lnTo>
                <a:lnTo>
                  <a:pt x="505" y="156"/>
                </a:lnTo>
                <a:lnTo>
                  <a:pt x="505" y="156"/>
                </a:lnTo>
                <a:lnTo>
                  <a:pt x="505" y="151"/>
                </a:lnTo>
                <a:lnTo>
                  <a:pt x="502" y="144"/>
                </a:lnTo>
                <a:lnTo>
                  <a:pt x="496" y="123"/>
                </a:lnTo>
                <a:lnTo>
                  <a:pt x="487" y="95"/>
                </a:lnTo>
                <a:lnTo>
                  <a:pt x="480" y="47"/>
                </a:lnTo>
                <a:lnTo>
                  <a:pt x="459" y="29"/>
                </a:lnTo>
                <a:lnTo>
                  <a:pt x="447" y="16"/>
                </a:lnTo>
                <a:lnTo>
                  <a:pt x="447" y="16"/>
                </a:lnTo>
                <a:lnTo>
                  <a:pt x="446" y="15"/>
                </a:lnTo>
                <a:lnTo>
                  <a:pt x="442" y="11"/>
                </a:lnTo>
                <a:lnTo>
                  <a:pt x="435" y="7"/>
                </a:lnTo>
                <a:lnTo>
                  <a:pt x="430" y="5"/>
                </a:lnTo>
                <a:lnTo>
                  <a:pt x="424" y="4"/>
                </a:lnTo>
                <a:lnTo>
                  <a:pt x="424" y="4"/>
                </a:lnTo>
                <a:lnTo>
                  <a:pt x="410" y="2"/>
                </a:lnTo>
                <a:lnTo>
                  <a:pt x="395" y="0"/>
                </a:lnTo>
                <a:lnTo>
                  <a:pt x="383" y="0"/>
                </a:lnTo>
                <a:lnTo>
                  <a:pt x="377" y="2"/>
                </a:lnTo>
                <a:lnTo>
                  <a:pt x="373" y="4"/>
                </a:lnTo>
                <a:lnTo>
                  <a:pt x="373" y="4"/>
                </a:lnTo>
                <a:lnTo>
                  <a:pt x="365" y="9"/>
                </a:lnTo>
                <a:lnTo>
                  <a:pt x="357" y="16"/>
                </a:lnTo>
                <a:lnTo>
                  <a:pt x="350" y="22"/>
                </a:lnTo>
                <a:lnTo>
                  <a:pt x="345" y="29"/>
                </a:lnTo>
                <a:lnTo>
                  <a:pt x="345" y="29"/>
                </a:lnTo>
                <a:lnTo>
                  <a:pt x="330" y="52"/>
                </a:lnTo>
                <a:lnTo>
                  <a:pt x="330" y="52"/>
                </a:lnTo>
                <a:lnTo>
                  <a:pt x="325" y="59"/>
                </a:lnTo>
                <a:lnTo>
                  <a:pt x="325" y="59"/>
                </a:lnTo>
                <a:lnTo>
                  <a:pt x="317" y="80"/>
                </a:lnTo>
                <a:lnTo>
                  <a:pt x="317" y="80"/>
                </a:lnTo>
                <a:lnTo>
                  <a:pt x="314" y="88"/>
                </a:lnTo>
                <a:lnTo>
                  <a:pt x="313" y="95"/>
                </a:lnTo>
                <a:lnTo>
                  <a:pt x="312" y="107"/>
                </a:lnTo>
                <a:lnTo>
                  <a:pt x="311" y="117"/>
                </a:lnTo>
                <a:lnTo>
                  <a:pt x="309" y="126"/>
                </a:lnTo>
                <a:lnTo>
                  <a:pt x="309" y="126"/>
                </a:lnTo>
                <a:lnTo>
                  <a:pt x="308" y="129"/>
                </a:lnTo>
                <a:lnTo>
                  <a:pt x="308" y="133"/>
                </a:lnTo>
                <a:lnTo>
                  <a:pt x="308" y="139"/>
                </a:lnTo>
                <a:lnTo>
                  <a:pt x="308" y="143"/>
                </a:lnTo>
                <a:lnTo>
                  <a:pt x="307" y="145"/>
                </a:lnTo>
                <a:lnTo>
                  <a:pt x="303" y="149"/>
                </a:lnTo>
                <a:lnTo>
                  <a:pt x="300" y="151"/>
                </a:lnTo>
                <a:lnTo>
                  <a:pt x="300" y="151"/>
                </a:lnTo>
                <a:lnTo>
                  <a:pt x="296" y="154"/>
                </a:lnTo>
                <a:lnTo>
                  <a:pt x="295" y="157"/>
                </a:lnTo>
                <a:lnTo>
                  <a:pt x="295" y="162"/>
                </a:lnTo>
                <a:lnTo>
                  <a:pt x="297" y="167"/>
                </a:lnTo>
                <a:lnTo>
                  <a:pt x="302" y="176"/>
                </a:lnTo>
                <a:lnTo>
                  <a:pt x="303" y="181"/>
                </a:lnTo>
                <a:lnTo>
                  <a:pt x="305" y="183"/>
                </a:lnTo>
                <a:lnTo>
                  <a:pt x="305" y="183"/>
                </a:lnTo>
                <a:lnTo>
                  <a:pt x="306" y="187"/>
                </a:lnTo>
                <a:lnTo>
                  <a:pt x="308" y="188"/>
                </a:lnTo>
                <a:lnTo>
                  <a:pt x="314" y="193"/>
                </a:lnTo>
                <a:lnTo>
                  <a:pt x="317" y="194"/>
                </a:lnTo>
                <a:lnTo>
                  <a:pt x="321" y="197"/>
                </a:lnTo>
                <a:lnTo>
                  <a:pt x="322" y="200"/>
                </a:lnTo>
                <a:lnTo>
                  <a:pt x="323" y="204"/>
                </a:lnTo>
                <a:lnTo>
                  <a:pt x="323" y="204"/>
                </a:lnTo>
                <a:lnTo>
                  <a:pt x="323" y="208"/>
                </a:lnTo>
                <a:lnTo>
                  <a:pt x="323" y="211"/>
                </a:lnTo>
                <a:lnTo>
                  <a:pt x="324" y="214"/>
                </a:lnTo>
                <a:lnTo>
                  <a:pt x="327" y="216"/>
                </a:lnTo>
                <a:lnTo>
                  <a:pt x="332" y="220"/>
                </a:lnTo>
                <a:lnTo>
                  <a:pt x="338" y="221"/>
                </a:lnTo>
                <a:lnTo>
                  <a:pt x="338" y="221"/>
                </a:lnTo>
                <a:lnTo>
                  <a:pt x="352" y="226"/>
                </a:lnTo>
                <a:lnTo>
                  <a:pt x="359" y="227"/>
                </a:lnTo>
                <a:lnTo>
                  <a:pt x="363" y="227"/>
                </a:lnTo>
                <a:lnTo>
                  <a:pt x="363" y="227"/>
                </a:lnTo>
                <a:lnTo>
                  <a:pt x="365" y="227"/>
                </a:lnTo>
                <a:lnTo>
                  <a:pt x="366" y="229"/>
                </a:lnTo>
                <a:lnTo>
                  <a:pt x="372" y="232"/>
                </a:lnTo>
                <a:lnTo>
                  <a:pt x="378" y="240"/>
                </a:lnTo>
                <a:lnTo>
                  <a:pt x="378" y="257"/>
                </a:lnTo>
                <a:lnTo>
                  <a:pt x="378" y="257"/>
                </a:lnTo>
                <a:lnTo>
                  <a:pt x="363" y="277"/>
                </a:lnTo>
                <a:lnTo>
                  <a:pt x="340" y="306"/>
                </a:lnTo>
                <a:lnTo>
                  <a:pt x="340" y="306"/>
                </a:lnTo>
                <a:lnTo>
                  <a:pt x="329" y="316"/>
                </a:lnTo>
                <a:lnTo>
                  <a:pt x="317" y="328"/>
                </a:lnTo>
                <a:lnTo>
                  <a:pt x="309" y="334"/>
                </a:lnTo>
                <a:lnTo>
                  <a:pt x="305" y="342"/>
                </a:lnTo>
                <a:lnTo>
                  <a:pt x="300" y="349"/>
                </a:lnTo>
                <a:lnTo>
                  <a:pt x="297" y="356"/>
                </a:lnTo>
                <a:lnTo>
                  <a:pt x="297" y="356"/>
                </a:lnTo>
                <a:lnTo>
                  <a:pt x="296" y="370"/>
                </a:lnTo>
                <a:lnTo>
                  <a:pt x="297" y="396"/>
                </a:lnTo>
                <a:lnTo>
                  <a:pt x="302" y="461"/>
                </a:lnTo>
                <a:lnTo>
                  <a:pt x="308" y="522"/>
                </a:lnTo>
                <a:lnTo>
                  <a:pt x="309" y="542"/>
                </a:lnTo>
                <a:lnTo>
                  <a:pt x="309" y="549"/>
                </a:lnTo>
                <a:lnTo>
                  <a:pt x="309" y="549"/>
                </a:lnTo>
                <a:lnTo>
                  <a:pt x="302" y="551"/>
                </a:lnTo>
                <a:lnTo>
                  <a:pt x="285" y="560"/>
                </a:lnTo>
                <a:lnTo>
                  <a:pt x="233" y="587"/>
                </a:lnTo>
                <a:lnTo>
                  <a:pt x="182" y="613"/>
                </a:lnTo>
                <a:lnTo>
                  <a:pt x="165" y="621"/>
                </a:lnTo>
                <a:lnTo>
                  <a:pt x="157" y="625"/>
                </a:lnTo>
                <a:lnTo>
                  <a:pt x="157" y="625"/>
                </a:lnTo>
                <a:lnTo>
                  <a:pt x="112" y="604"/>
                </a:lnTo>
                <a:lnTo>
                  <a:pt x="112" y="604"/>
                </a:lnTo>
                <a:lnTo>
                  <a:pt x="105" y="602"/>
                </a:lnTo>
                <a:lnTo>
                  <a:pt x="86" y="598"/>
                </a:lnTo>
                <a:lnTo>
                  <a:pt x="78" y="596"/>
                </a:lnTo>
                <a:lnTo>
                  <a:pt x="70" y="596"/>
                </a:lnTo>
                <a:lnTo>
                  <a:pt x="65" y="597"/>
                </a:lnTo>
                <a:lnTo>
                  <a:pt x="64" y="598"/>
                </a:lnTo>
                <a:lnTo>
                  <a:pt x="64" y="599"/>
                </a:lnTo>
                <a:lnTo>
                  <a:pt x="64" y="599"/>
                </a:lnTo>
                <a:lnTo>
                  <a:pt x="68" y="608"/>
                </a:lnTo>
                <a:lnTo>
                  <a:pt x="73" y="615"/>
                </a:lnTo>
                <a:lnTo>
                  <a:pt x="79" y="623"/>
                </a:lnTo>
                <a:lnTo>
                  <a:pt x="79" y="623"/>
                </a:lnTo>
                <a:lnTo>
                  <a:pt x="64" y="629"/>
                </a:lnTo>
                <a:lnTo>
                  <a:pt x="52" y="634"/>
                </a:lnTo>
                <a:lnTo>
                  <a:pt x="46" y="635"/>
                </a:lnTo>
                <a:lnTo>
                  <a:pt x="46" y="635"/>
                </a:lnTo>
                <a:lnTo>
                  <a:pt x="25" y="632"/>
                </a:lnTo>
                <a:lnTo>
                  <a:pt x="5" y="630"/>
                </a:lnTo>
                <a:lnTo>
                  <a:pt x="11" y="642"/>
                </a:lnTo>
                <a:lnTo>
                  <a:pt x="11" y="642"/>
                </a:lnTo>
                <a:lnTo>
                  <a:pt x="9" y="642"/>
                </a:lnTo>
                <a:lnTo>
                  <a:pt x="4" y="643"/>
                </a:lnTo>
                <a:lnTo>
                  <a:pt x="1" y="645"/>
                </a:lnTo>
                <a:lnTo>
                  <a:pt x="0" y="646"/>
                </a:lnTo>
                <a:lnTo>
                  <a:pt x="1" y="648"/>
                </a:lnTo>
                <a:lnTo>
                  <a:pt x="3" y="650"/>
                </a:lnTo>
                <a:lnTo>
                  <a:pt x="3" y="650"/>
                </a:lnTo>
                <a:lnTo>
                  <a:pt x="24" y="663"/>
                </a:lnTo>
                <a:lnTo>
                  <a:pt x="33" y="668"/>
                </a:lnTo>
                <a:lnTo>
                  <a:pt x="41" y="670"/>
                </a:lnTo>
                <a:lnTo>
                  <a:pt x="41" y="670"/>
                </a:lnTo>
                <a:lnTo>
                  <a:pt x="95" y="673"/>
                </a:lnTo>
                <a:lnTo>
                  <a:pt x="132" y="674"/>
                </a:lnTo>
                <a:lnTo>
                  <a:pt x="147" y="674"/>
                </a:lnTo>
                <a:lnTo>
                  <a:pt x="157" y="673"/>
                </a:lnTo>
                <a:lnTo>
                  <a:pt x="157" y="673"/>
                </a:lnTo>
                <a:lnTo>
                  <a:pt x="171" y="669"/>
                </a:lnTo>
                <a:lnTo>
                  <a:pt x="195" y="663"/>
                </a:lnTo>
                <a:lnTo>
                  <a:pt x="257" y="645"/>
                </a:lnTo>
                <a:lnTo>
                  <a:pt x="340" y="618"/>
                </a:lnTo>
                <a:lnTo>
                  <a:pt x="340" y="618"/>
                </a:lnTo>
                <a:lnTo>
                  <a:pt x="349" y="608"/>
                </a:lnTo>
                <a:lnTo>
                  <a:pt x="356" y="601"/>
                </a:lnTo>
                <a:lnTo>
                  <a:pt x="361" y="594"/>
                </a:lnTo>
                <a:lnTo>
                  <a:pt x="361" y="594"/>
                </a:lnTo>
                <a:lnTo>
                  <a:pt x="362" y="589"/>
                </a:lnTo>
                <a:lnTo>
                  <a:pt x="363" y="578"/>
                </a:lnTo>
                <a:lnTo>
                  <a:pt x="368" y="549"/>
                </a:lnTo>
                <a:lnTo>
                  <a:pt x="373" y="508"/>
                </a:lnTo>
                <a:lnTo>
                  <a:pt x="471" y="647"/>
                </a:lnTo>
                <a:lnTo>
                  <a:pt x="471" y="647"/>
                </a:lnTo>
                <a:lnTo>
                  <a:pt x="469" y="690"/>
                </a:lnTo>
                <a:lnTo>
                  <a:pt x="467" y="721"/>
                </a:lnTo>
                <a:lnTo>
                  <a:pt x="464" y="731"/>
                </a:lnTo>
                <a:lnTo>
                  <a:pt x="462" y="737"/>
                </a:lnTo>
                <a:lnTo>
                  <a:pt x="462" y="737"/>
                </a:lnTo>
                <a:lnTo>
                  <a:pt x="449" y="750"/>
                </a:lnTo>
                <a:lnTo>
                  <a:pt x="427" y="776"/>
                </a:lnTo>
                <a:lnTo>
                  <a:pt x="408" y="801"/>
                </a:lnTo>
                <a:lnTo>
                  <a:pt x="403" y="810"/>
                </a:lnTo>
                <a:lnTo>
                  <a:pt x="402" y="813"/>
                </a:lnTo>
                <a:lnTo>
                  <a:pt x="402" y="815"/>
                </a:lnTo>
                <a:lnTo>
                  <a:pt x="402" y="815"/>
                </a:lnTo>
                <a:lnTo>
                  <a:pt x="404" y="817"/>
                </a:lnTo>
                <a:lnTo>
                  <a:pt x="408" y="819"/>
                </a:lnTo>
                <a:lnTo>
                  <a:pt x="420" y="823"/>
                </a:lnTo>
                <a:lnTo>
                  <a:pt x="425" y="824"/>
                </a:lnTo>
                <a:lnTo>
                  <a:pt x="430" y="828"/>
                </a:lnTo>
                <a:lnTo>
                  <a:pt x="433" y="831"/>
                </a:lnTo>
                <a:lnTo>
                  <a:pt x="433" y="835"/>
                </a:lnTo>
                <a:lnTo>
                  <a:pt x="433" y="835"/>
                </a:lnTo>
                <a:lnTo>
                  <a:pt x="433" y="840"/>
                </a:lnTo>
                <a:lnTo>
                  <a:pt x="435" y="845"/>
                </a:lnTo>
                <a:lnTo>
                  <a:pt x="436" y="848"/>
                </a:lnTo>
                <a:lnTo>
                  <a:pt x="438" y="852"/>
                </a:lnTo>
                <a:lnTo>
                  <a:pt x="441" y="856"/>
                </a:lnTo>
                <a:lnTo>
                  <a:pt x="444" y="858"/>
                </a:lnTo>
                <a:lnTo>
                  <a:pt x="448" y="859"/>
                </a:lnTo>
                <a:lnTo>
                  <a:pt x="452" y="861"/>
                </a:lnTo>
                <a:lnTo>
                  <a:pt x="452" y="861"/>
                </a:lnTo>
                <a:lnTo>
                  <a:pt x="463" y="858"/>
                </a:lnTo>
                <a:lnTo>
                  <a:pt x="475" y="855"/>
                </a:lnTo>
                <a:lnTo>
                  <a:pt x="486" y="851"/>
                </a:lnTo>
                <a:lnTo>
                  <a:pt x="489" y="851"/>
                </a:lnTo>
                <a:lnTo>
                  <a:pt x="490" y="852"/>
                </a:lnTo>
                <a:lnTo>
                  <a:pt x="490" y="853"/>
                </a:lnTo>
                <a:lnTo>
                  <a:pt x="490" y="853"/>
                </a:lnTo>
                <a:lnTo>
                  <a:pt x="491" y="864"/>
                </a:lnTo>
                <a:lnTo>
                  <a:pt x="495" y="890"/>
                </a:lnTo>
                <a:lnTo>
                  <a:pt x="508" y="966"/>
                </a:lnTo>
                <a:lnTo>
                  <a:pt x="530" y="1089"/>
                </a:lnTo>
                <a:lnTo>
                  <a:pt x="530" y="1089"/>
                </a:lnTo>
                <a:close/>
                <a:moveTo>
                  <a:pt x="654" y="1520"/>
                </a:moveTo>
                <a:lnTo>
                  <a:pt x="690" y="1487"/>
                </a:lnTo>
                <a:lnTo>
                  <a:pt x="690" y="1487"/>
                </a:lnTo>
                <a:lnTo>
                  <a:pt x="721" y="1504"/>
                </a:lnTo>
                <a:lnTo>
                  <a:pt x="743" y="1516"/>
                </a:lnTo>
                <a:lnTo>
                  <a:pt x="754" y="1522"/>
                </a:lnTo>
                <a:lnTo>
                  <a:pt x="754" y="1522"/>
                </a:lnTo>
                <a:lnTo>
                  <a:pt x="662" y="1534"/>
                </a:lnTo>
                <a:lnTo>
                  <a:pt x="654" y="1520"/>
                </a:lnTo>
                <a:close/>
                <a:moveTo>
                  <a:pt x="635" y="1517"/>
                </a:moveTo>
                <a:lnTo>
                  <a:pt x="635" y="1517"/>
                </a:lnTo>
                <a:lnTo>
                  <a:pt x="633" y="1530"/>
                </a:lnTo>
                <a:lnTo>
                  <a:pt x="635" y="1534"/>
                </a:lnTo>
                <a:lnTo>
                  <a:pt x="635" y="1534"/>
                </a:lnTo>
                <a:lnTo>
                  <a:pt x="624" y="1536"/>
                </a:lnTo>
                <a:lnTo>
                  <a:pt x="613" y="1536"/>
                </a:lnTo>
                <a:lnTo>
                  <a:pt x="602" y="1534"/>
                </a:lnTo>
                <a:lnTo>
                  <a:pt x="602" y="1534"/>
                </a:lnTo>
                <a:lnTo>
                  <a:pt x="591" y="1531"/>
                </a:lnTo>
                <a:lnTo>
                  <a:pt x="583" y="1527"/>
                </a:lnTo>
                <a:lnTo>
                  <a:pt x="576" y="1522"/>
                </a:lnTo>
                <a:lnTo>
                  <a:pt x="619" y="1517"/>
                </a:lnTo>
                <a:lnTo>
                  <a:pt x="619" y="1517"/>
                </a:lnTo>
                <a:lnTo>
                  <a:pt x="621" y="1516"/>
                </a:lnTo>
                <a:lnTo>
                  <a:pt x="627" y="1514"/>
                </a:lnTo>
                <a:lnTo>
                  <a:pt x="630" y="1512"/>
                </a:lnTo>
                <a:lnTo>
                  <a:pt x="632" y="1512"/>
                </a:lnTo>
                <a:lnTo>
                  <a:pt x="633" y="1514"/>
                </a:lnTo>
                <a:lnTo>
                  <a:pt x="635" y="1517"/>
                </a:lnTo>
                <a:lnTo>
                  <a:pt x="635" y="1517"/>
                </a:lnTo>
                <a:close/>
                <a:moveTo>
                  <a:pt x="913" y="1496"/>
                </a:moveTo>
                <a:lnTo>
                  <a:pt x="913" y="1496"/>
                </a:lnTo>
                <a:lnTo>
                  <a:pt x="926" y="1493"/>
                </a:lnTo>
                <a:lnTo>
                  <a:pt x="940" y="1490"/>
                </a:lnTo>
                <a:lnTo>
                  <a:pt x="956" y="1489"/>
                </a:lnTo>
                <a:lnTo>
                  <a:pt x="956" y="1489"/>
                </a:lnTo>
                <a:lnTo>
                  <a:pt x="967" y="1489"/>
                </a:lnTo>
                <a:lnTo>
                  <a:pt x="969" y="1489"/>
                </a:lnTo>
                <a:lnTo>
                  <a:pt x="969" y="1490"/>
                </a:lnTo>
                <a:lnTo>
                  <a:pt x="967" y="1492"/>
                </a:lnTo>
                <a:lnTo>
                  <a:pt x="966" y="1493"/>
                </a:lnTo>
                <a:lnTo>
                  <a:pt x="966" y="1494"/>
                </a:lnTo>
                <a:lnTo>
                  <a:pt x="966" y="1494"/>
                </a:lnTo>
                <a:lnTo>
                  <a:pt x="967" y="1495"/>
                </a:lnTo>
                <a:lnTo>
                  <a:pt x="966" y="1498"/>
                </a:lnTo>
                <a:lnTo>
                  <a:pt x="965" y="1500"/>
                </a:lnTo>
                <a:lnTo>
                  <a:pt x="961" y="1504"/>
                </a:lnTo>
                <a:lnTo>
                  <a:pt x="942" y="1506"/>
                </a:lnTo>
                <a:lnTo>
                  <a:pt x="913" y="1496"/>
                </a:lnTo>
                <a:close/>
                <a:moveTo>
                  <a:pt x="984" y="1477"/>
                </a:moveTo>
                <a:lnTo>
                  <a:pt x="1058" y="1466"/>
                </a:lnTo>
                <a:lnTo>
                  <a:pt x="1058" y="1466"/>
                </a:lnTo>
                <a:lnTo>
                  <a:pt x="1058" y="1468"/>
                </a:lnTo>
                <a:lnTo>
                  <a:pt x="1061" y="1487"/>
                </a:lnTo>
                <a:lnTo>
                  <a:pt x="1061" y="1487"/>
                </a:lnTo>
                <a:lnTo>
                  <a:pt x="1059" y="1490"/>
                </a:lnTo>
                <a:lnTo>
                  <a:pt x="1058" y="1493"/>
                </a:lnTo>
                <a:lnTo>
                  <a:pt x="1054" y="1495"/>
                </a:lnTo>
                <a:lnTo>
                  <a:pt x="1051" y="1496"/>
                </a:lnTo>
                <a:lnTo>
                  <a:pt x="1041" y="1499"/>
                </a:lnTo>
                <a:lnTo>
                  <a:pt x="1030" y="1499"/>
                </a:lnTo>
                <a:lnTo>
                  <a:pt x="1009" y="1498"/>
                </a:lnTo>
                <a:lnTo>
                  <a:pt x="999" y="1496"/>
                </a:lnTo>
                <a:lnTo>
                  <a:pt x="984" y="1477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5">
            <a:extLst>
              <a:ext uri="{FF2B5EF4-FFF2-40B4-BE49-F238E27FC236}">
                <a16:creationId xmlns:a16="http://schemas.microsoft.com/office/drawing/2014/main" id="{C4D9B818-2DCB-439B-9576-FEF96A44268A}"/>
              </a:ext>
            </a:extLst>
          </p:cNvPr>
          <p:cNvSpPr>
            <a:spLocks noEditPoints="1"/>
          </p:cNvSpPr>
          <p:nvPr/>
        </p:nvSpPr>
        <p:spPr bwMode="auto">
          <a:xfrm>
            <a:off x="6196792" y="4722039"/>
            <a:ext cx="1281682" cy="1578832"/>
          </a:xfrm>
          <a:custGeom>
            <a:avLst/>
            <a:gdLst>
              <a:gd name="T0" fmla="*/ 561 w 716"/>
              <a:gd name="T1" fmla="*/ 0 h 882"/>
              <a:gd name="T2" fmla="*/ 517 w 716"/>
              <a:gd name="T3" fmla="*/ 14 h 882"/>
              <a:gd name="T4" fmla="*/ 480 w 716"/>
              <a:gd name="T5" fmla="*/ 27 h 882"/>
              <a:gd name="T6" fmla="*/ 453 w 716"/>
              <a:gd name="T7" fmla="*/ 67 h 882"/>
              <a:gd name="T8" fmla="*/ 445 w 716"/>
              <a:gd name="T9" fmla="*/ 106 h 882"/>
              <a:gd name="T10" fmla="*/ 416 w 716"/>
              <a:gd name="T11" fmla="*/ 106 h 882"/>
              <a:gd name="T12" fmla="*/ 269 w 716"/>
              <a:gd name="T13" fmla="*/ 118 h 882"/>
              <a:gd name="T14" fmla="*/ 249 w 716"/>
              <a:gd name="T15" fmla="*/ 148 h 882"/>
              <a:gd name="T16" fmla="*/ 263 w 716"/>
              <a:gd name="T17" fmla="*/ 229 h 882"/>
              <a:gd name="T18" fmla="*/ 302 w 716"/>
              <a:gd name="T19" fmla="*/ 251 h 882"/>
              <a:gd name="T20" fmla="*/ 247 w 716"/>
              <a:gd name="T21" fmla="*/ 294 h 882"/>
              <a:gd name="T22" fmla="*/ 155 w 716"/>
              <a:gd name="T23" fmla="*/ 365 h 882"/>
              <a:gd name="T24" fmla="*/ 161 w 716"/>
              <a:gd name="T25" fmla="*/ 392 h 882"/>
              <a:gd name="T26" fmla="*/ 183 w 716"/>
              <a:gd name="T27" fmla="*/ 435 h 882"/>
              <a:gd name="T28" fmla="*/ 197 w 716"/>
              <a:gd name="T29" fmla="*/ 542 h 882"/>
              <a:gd name="T30" fmla="*/ 70 w 716"/>
              <a:gd name="T31" fmla="*/ 734 h 882"/>
              <a:gd name="T32" fmla="*/ 26 w 716"/>
              <a:gd name="T33" fmla="*/ 793 h 882"/>
              <a:gd name="T34" fmla="*/ 3 w 716"/>
              <a:gd name="T35" fmla="*/ 842 h 882"/>
              <a:gd name="T36" fmla="*/ 16 w 716"/>
              <a:gd name="T37" fmla="*/ 877 h 882"/>
              <a:gd name="T38" fmla="*/ 42 w 716"/>
              <a:gd name="T39" fmla="*/ 873 h 882"/>
              <a:gd name="T40" fmla="*/ 54 w 716"/>
              <a:gd name="T41" fmla="*/ 864 h 882"/>
              <a:gd name="T42" fmla="*/ 90 w 716"/>
              <a:gd name="T43" fmla="*/ 815 h 882"/>
              <a:gd name="T44" fmla="*/ 114 w 716"/>
              <a:gd name="T45" fmla="*/ 772 h 882"/>
              <a:gd name="T46" fmla="*/ 166 w 716"/>
              <a:gd name="T47" fmla="*/ 702 h 882"/>
              <a:gd name="T48" fmla="*/ 149 w 716"/>
              <a:gd name="T49" fmla="*/ 734 h 882"/>
              <a:gd name="T50" fmla="*/ 144 w 716"/>
              <a:gd name="T51" fmla="*/ 801 h 882"/>
              <a:gd name="T52" fmla="*/ 173 w 716"/>
              <a:gd name="T53" fmla="*/ 822 h 882"/>
              <a:gd name="T54" fmla="*/ 208 w 716"/>
              <a:gd name="T55" fmla="*/ 828 h 882"/>
              <a:gd name="T56" fmla="*/ 211 w 716"/>
              <a:gd name="T57" fmla="*/ 814 h 882"/>
              <a:gd name="T58" fmla="*/ 229 w 716"/>
              <a:gd name="T59" fmla="*/ 801 h 882"/>
              <a:gd name="T60" fmla="*/ 230 w 716"/>
              <a:gd name="T61" fmla="*/ 721 h 882"/>
              <a:gd name="T62" fmla="*/ 221 w 716"/>
              <a:gd name="T63" fmla="*/ 696 h 882"/>
              <a:gd name="T64" fmla="*/ 399 w 716"/>
              <a:gd name="T65" fmla="*/ 486 h 882"/>
              <a:gd name="T66" fmla="*/ 403 w 716"/>
              <a:gd name="T67" fmla="*/ 419 h 882"/>
              <a:gd name="T68" fmla="*/ 426 w 716"/>
              <a:gd name="T69" fmla="*/ 367 h 882"/>
              <a:gd name="T70" fmla="*/ 505 w 716"/>
              <a:gd name="T71" fmla="*/ 302 h 882"/>
              <a:gd name="T72" fmla="*/ 581 w 716"/>
              <a:gd name="T73" fmla="*/ 295 h 882"/>
              <a:gd name="T74" fmla="*/ 645 w 716"/>
              <a:gd name="T75" fmla="*/ 348 h 882"/>
              <a:gd name="T76" fmla="*/ 681 w 716"/>
              <a:gd name="T77" fmla="*/ 348 h 882"/>
              <a:gd name="T78" fmla="*/ 715 w 716"/>
              <a:gd name="T79" fmla="*/ 320 h 882"/>
              <a:gd name="T80" fmla="*/ 713 w 716"/>
              <a:gd name="T81" fmla="*/ 310 h 882"/>
              <a:gd name="T82" fmla="*/ 662 w 716"/>
              <a:gd name="T83" fmla="*/ 326 h 882"/>
              <a:gd name="T84" fmla="*/ 578 w 716"/>
              <a:gd name="T85" fmla="*/ 251 h 882"/>
              <a:gd name="T86" fmla="*/ 589 w 716"/>
              <a:gd name="T87" fmla="*/ 210 h 882"/>
              <a:gd name="T88" fmla="*/ 566 w 716"/>
              <a:gd name="T89" fmla="*/ 166 h 882"/>
              <a:gd name="T90" fmla="*/ 598 w 716"/>
              <a:gd name="T91" fmla="*/ 161 h 882"/>
              <a:gd name="T92" fmla="*/ 621 w 716"/>
              <a:gd name="T93" fmla="*/ 127 h 882"/>
              <a:gd name="T94" fmla="*/ 636 w 716"/>
              <a:gd name="T95" fmla="*/ 110 h 882"/>
              <a:gd name="T96" fmla="*/ 621 w 716"/>
              <a:gd name="T97" fmla="*/ 81 h 882"/>
              <a:gd name="T98" fmla="*/ 626 w 716"/>
              <a:gd name="T99" fmla="*/ 26 h 882"/>
              <a:gd name="T100" fmla="*/ 605 w 716"/>
              <a:gd name="T101" fmla="*/ 13 h 882"/>
              <a:gd name="T102" fmla="*/ 310 w 716"/>
              <a:gd name="T103" fmla="*/ 172 h 882"/>
              <a:gd name="T104" fmla="*/ 343 w 716"/>
              <a:gd name="T105" fmla="*/ 205 h 882"/>
              <a:gd name="T106" fmla="*/ 299 w 716"/>
              <a:gd name="T107" fmla="*/ 219 h 8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716" h="882">
                <a:moveTo>
                  <a:pt x="602" y="10"/>
                </a:moveTo>
                <a:lnTo>
                  <a:pt x="602" y="10"/>
                </a:lnTo>
                <a:lnTo>
                  <a:pt x="597" y="8"/>
                </a:lnTo>
                <a:lnTo>
                  <a:pt x="586" y="4"/>
                </a:lnTo>
                <a:lnTo>
                  <a:pt x="572" y="0"/>
                </a:lnTo>
                <a:lnTo>
                  <a:pt x="561" y="0"/>
                </a:lnTo>
                <a:lnTo>
                  <a:pt x="561" y="0"/>
                </a:lnTo>
                <a:lnTo>
                  <a:pt x="551" y="2"/>
                </a:lnTo>
                <a:lnTo>
                  <a:pt x="542" y="4"/>
                </a:lnTo>
                <a:lnTo>
                  <a:pt x="533" y="7"/>
                </a:lnTo>
                <a:lnTo>
                  <a:pt x="528" y="10"/>
                </a:lnTo>
                <a:lnTo>
                  <a:pt x="528" y="10"/>
                </a:lnTo>
                <a:lnTo>
                  <a:pt x="523" y="13"/>
                </a:lnTo>
                <a:lnTo>
                  <a:pt x="517" y="14"/>
                </a:lnTo>
                <a:lnTo>
                  <a:pt x="510" y="15"/>
                </a:lnTo>
                <a:lnTo>
                  <a:pt x="502" y="18"/>
                </a:lnTo>
                <a:lnTo>
                  <a:pt x="502" y="18"/>
                </a:lnTo>
                <a:lnTo>
                  <a:pt x="491" y="21"/>
                </a:lnTo>
                <a:lnTo>
                  <a:pt x="485" y="24"/>
                </a:lnTo>
                <a:lnTo>
                  <a:pt x="480" y="27"/>
                </a:lnTo>
                <a:lnTo>
                  <a:pt x="480" y="27"/>
                </a:lnTo>
                <a:lnTo>
                  <a:pt x="475" y="31"/>
                </a:lnTo>
                <a:lnTo>
                  <a:pt x="472" y="34"/>
                </a:lnTo>
                <a:lnTo>
                  <a:pt x="469" y="36"/>
                </a:lnTo>
                <a:lnTo>
                  <a:pt x="464" y="43"/>
                </a:lnTo>
                <a:lnTo>
                  <a:pt x="464" y="43"/>
                </a:lnTo>
                <a:lnTo>
                  <a:pt x="457" y="59"/>
                </a:lnTo>
                <a:lnTo>
                  <a:pt x="453" y="67"/>
                </a:lnTo>
                <a:lnTo>
                  <a:pt x="450" y="73"/>
                </a:lnTo>
                <a:lnTo>
                  <a:pt x="450" y="73"/>
                </a:lnTo>
                <a:lnTo>
                  <a:pt x="443" y="81"/>
                </a:lnTo>
                <a:lnTo>
                  <a:pt x="442" y="84"/>
                </a:lnTo>
                <a:lnTo>
                  <a:pt x="442" y="89"/>
                </a:lnTo>
                <a:lnTo>
                  <a:pt x="442" y="89"/>
                </a:lnTo>
                <a:lnTo>
                  <a:pt x="445" y="106"/>
                </a:lnTo>
                <a:lnTo>
                  <a:pt x="445" y="106"/>
                </a:lnTo>
                <a:lnTo>
                  <a:pt x="445" y="113"/>
                </a:lnTo>
                <a:lnTo>
                  <a:pt x="445" y="117"/>
                </a:lnTo>
                <a:lnTo>
                  <a:pt x="445" y="117"/>
                </a:lnTo>
                <a:lnTo>
                  <a:pt x="436" y="112"/>
                </a:lnTo>
                <a:lnTo>
                  <a:pt x="427" y="110"/>
                </a:lnTo>
                <a:lnTo>
                  <a:pt x="416" y="106"/>
                </a:lnTo>
                <a:lnTo>
                  <a:pt x="416" y="106"/>
                </a:lnTo>
                <a:lnTo>
                  <a:pt x="407" y="106"/>
                </a:lnTo>
                <a:lnTo>
                  <a:pt x="388" y="106"/>
                </a:lnTo>
                <a:lnTo>
                  <a:pt x="342" y="110"/>
                </a:lnTo>
                <a:lnTo>
                  <a:pt x="274" y="117"/>
                </a:lnTo>
                <a:lnTo>
                  <a:pt x="274" y="117"/>
                </a:lnTo>
                <a:lnTo>
                  <a:pt x="269" y="118"/>
                </a:lnTo>
                <a:lnTo>
                  <a:pt x="263" y="121"/>
                </a:lnTo>
                <a:lnTo>
                  <a:pt x="257" y="126"/>
                </a:lnTo>
                <a:lnTo>
                  <a:pt x="253" y="128"/>
                </a:lnTo>
                <a:lnTo>
                  <a:pt x="252" y="132"/>
                </a:lnTo>
                <a:lnTo>
                  <a:pt x="252" y="132"/>
                </a:lnTo>
                <a:lnTo>
                  <a:pt x="251" y="138"/>
                </a:lnTo>
                <a:lnTo>
                  <a:pt x="249" y="148"/>
                </a:lnTo>
                <a:lnTo>
                  <a:pt x="249" y="175"/>
                </a:lnTo>
                <a:lnTo>
                  <a:pt x="251" y="199"/>
                </a:lnTo>
                <a:lnTo>
                  <a:pt x="251" y="207"/>
                </a:lnTo>
                <a:lnTo>
                  <a:pt x="252" y="210"/>
                </a:lnTo>
                <a:lnTo>
                  <a:pt x="252" y="210"/>
                </a:lnTo>
                <a:lnTo>
                  <a:pt x="256" y="216"/>
                </a:lnTo>
                <a:lnTo>
                  <a:pt x="263" y="229"/>
                </a:lnTo>
                <a:lnTo>
                  <a:pt x="272" y="241"/>
                </a:lnTo>
                <a:lnTo>
                  <a:pt x="274" y="246"/>
                </a:lnTo>
                <a:lnTo>
                  <a:pt x="278" y="248"/>
                </a:lnTo>
                <a:lnTo>
                  <a:pt x="278" y="248"/>
                </a:lnTo>
                <a:lnTo>
                  <a:pt x="281" y="250"/>
                </a:lnTo>
                <a:lnTo>
                  <a:pt x="286" y="250"/>
                </a:lnTo>
                <a:lnTo>
                  <a:pt x="302" y="251"/>
                </a:lnTo>
                <a:lnTo>
                  <a:pt x="316" y="252"/>
                </a:lnTo>
                <a:lnTo>
                  <a:pt x="319" y="252"/>
                </a:lnTo>
                <a:lnTo>
                  <a:pt x="321" y="253"/>
                </a:lnTo>
                <a:lnTo>
                  <a:pt x="321" y="253"/>
                </a:lnTo>
                <a:lnTo>
                  <a:pt x="321" y="253"/>
                </a:lnTo>
                <a:lnTo>
                  <a:pt x="285" y="273"/>
                </a:lnTo>
                <a:lnTo>
                  <a:pt x="247" y="294"/>
                </a:lnTo>
                <a:lnTo>
                  <a:pt x="247" y="294"/>
                </a:lnTo>
                <a:lnTo>
                  <a:pt x="231" y="305"/>
                </a:lnTo>
                <a:lnTo>
                  <a:pt x="202" y="326"/>
                </a:lnTo>
                <a:lnTo>
                  <a:pt x="172" y="349"/>
                </a:lnTo>
                <a:lnTo>
                  <a:pt x="161" y="359"/>
                </a:lnTo>
                <a:lnTo>
                  <a:pt x="155" y="365"/>
                </a:lnTo>
                <a:lnTo>
                  <a:pt x="155" y="365"/>
                </a:lnTo>
                <a:lnTo>
                  <a:pt x="150" y="372"/>
                </a:lnTo>
                <a:lnTo>
                  <a:pt x="146" y="377"/>
                </a:lnTo>
                <a:lnTo>
                  <a:pt x="144" y="381"/>
                </a:lnTo>
                <a:lnTo>
                  <a:pt x="144" y="382"/>
                </a:lnTo>
                <a:lnTo>
                  <a:pt x="145" y="382"/>
                </a:lnTo>
                <a:lnTo>
                  <a:pt x="145" y="382"/>
                </a:lnTo>
                <a:lnTo>
                  <a:pt x="161" y="392"/>
                </a:lnTo>
                <a:lnTo>
                  <a:pt x="173" y="401"/>
                </a:lnTo>
                <a:lnTo>
                  <a:pt x="173" y="401"/>
                </a:lnTo>
                <a:lnTo>
                  <a:pt x="176" y="409"/>
                </a:lnTo>
                <a:lnTo>
                  <a:pt x="178" y="415"/>
                </a:lnTo>
                <a:lnTo>
                  <a:pt x="178" y="418"/>
                </a:lnTo>
                <a:lnTo>
                  <a:pt x="178" y="418"/>
                </a:lnTo>
                <a:lnTo>
                  <a:pt x="183" y="435"/>
                </a:lnTo>
                <a:lnTo>
                  <a:pt x="188" y="452"/>
                </a:lnTo>
                <a:lnTo>
                  <a:pt x="193" y="473"/>
                </a:lnTo>
                <a:lnTo>
                  <a:pt x="197" y="494"/>
                </a:lnTo>
                <a:lnTo>
                  <a:pt x="199" y="516"/>
                </a:lnTo>
                <a:lnTo>
                  <a:pt x="199" y="525"/>
                </a:lnTo>
                <a:lnTo>
                  <a:pt x="198" y="533"/>
                </a:lnTo>
                <a:lnTo>
                  <a:pt x="197" y="542"/>
                </a:lnTo>
                <a:lnTo>
                  <a:pt x="193" y="548"/>
                </a:lnTo>
                <a:lnTo>
                  <a:pt x="193" y="548"/>
                </a:lnTo>
                <a:lnTo>
                  <a:pt x="132" y="639"/>
                </a:lnTo>
                <a:lnTo>
                  <a:pt x="99" y="689"/>
                </a:lnTo>
                <a:lnTo>
                  <a:pt x="83" y="715"/>
                </a:lnTo>
                <a:lnTo>
                  <a:pt x="83" y="715"/>
                </a:lnTo>
                <a:lnTo>
                  <a:pt x="70" y="734"/>
                </a:lnTo>
                <a:lnTo>
                  <a:pt x="62" y="748"/>
                </a:lnTo>
                <a:lnTo>
                  <a:pt x="62" y="748"/>
                </a:lnTo>
                <a:lnTo>
                  <a:pt x="57" y="758"/>
                </a:lnTo>
                <a:lnTo>
                  <a:pt x="52" y="765"/>
                </a:lnTo>
                <a:lnTo>
                  <a:pt x="47" y="772"/>
                </a:lnTo>
                <a:lnTo>
                  <a:pt x="47" y="772"/>
                </a:lnTo>
                <a:lnTo>
                  <a:pt x="26" y="793"/>
                </a:lnTo>
                <a:lnTo>
                  <a:pt x="14" y="808"/>
                </a:lnTo>
                <a:lnTo>
                  <a:pt x="9" y="814"/>
                </a:lnTo>
                <a:lnTo>
                  <a:pt x="6" y="822"/>
                </a:lnTo>
                <a:lnTo>
                  <a:pt x="6" y="822"/>
                </a:lnTo>
                <a:lnTo>
                  <a:pt x="3" y="831"/>
                </a:lnTo>
                <a:lnTo>
                  <a:pt x="3" y="837"/>
                </a:lnTo>
                <a:lnTo>
                  <a:pt x="3" y="842"/>
                </a:lnTo>
                <a:lnTo>
                  <a:pt x="0" y="846"/>
                </a:lnTo>
                <a:lnTo>
                  <a:pt x="0" y="846"/>
                </a:lnTo>
                <a:lnTo>
                  <a:pt x="0" y="850"/>
                </a:lnTo>
                <a:lnTo>
                  <a:pt x="2" y="853"/>
                </a:lnTo>
                <a:lnTo>
                  <a:pt x="5" y="862"/>
                </a:lnTo>
                <a:lnTo>
                  <a:pt x="10" y="871"/>
                </a:lnTo>
                <a:lnTo>
                  <a:pt x="16" y="877"/>
                </a:lnTo>
                <a:lnTo>
                  <a:pt x="16" y="877"/>
                </a:lnTo>
                <a:lnTo>
                  <a:pt x="21" y="880"/>
                </a:lnTo>
                <a:lnTo>
                  <a:pt x="27" y="882"/>
                </a:lnTo>
                <a:lnTo>
                  <a:pt x="33" y="882"/>
                </a:lnTo>
                <a:lnTo>
                  <a:pt x="36" y="879"/>
                </a:lnTo>
                <a:lnTo>
                  <a:pt x="36" y="879"/>
                </a:lnTo>
                <a:lnTo>
                  <a:pt x="42" y="873"/>
                </a:lnTo>
                <a:lnTo>
                  <a:pt x="47" y="869"/>
                </a:lnTo>
                <a:lnTo>
                  <a:pt x="47" y="869"/>
                </a:lnTo>
                <a:lnTo>
                  <a:pt x="46" y="869"/>
                </a:lnTo>
                <a:lnTo>
                  <a:pt x="46" y="868"/>
                </a:lnTo>
                <a:lnTo>
                  <a:pt x="47" y="867"/>
                </a:lnTo>
                <a:lnTo>
                  <a:pt x="54" y="864"/>
                </a:lnTo>
                <a:lnTo>
                  <a:pt x="54" y="864"/>
                </a:lnTo>
                <a:lnTo>
                  <a:pt x="63" y="861"/>
                </a:lnTo>
                <a:lnTo>
                  <a:pt x="69" y="856"/>
                </a:lnTo>
                <a:lnTo>
                  <a:pt x="74" y="851"/>
                </a:lnTo>
                <a:lnTo>
                  <a:pt x="76" y="844"/>
                </a:lnTo>
                <a:lnTo>
                  <a:pt x="76" y="844"/>
                </a:lnTo>
                <a:lnTo>
                  <a:pt x="83" y="833"/>
                </a:lnTo>
                <a:lnTo>
                  <a:pt x="90" y="815"/>
                </a:lnTo>
                <a:lnTo>
                  <a:pt x="99" y="799"/>
                </a:lnTo>
                <a:lnTo>
                  <a:pt x="102" y="791"/>
                </a:lnTo>
                <a:lnTo>
                  <a:pt x="102" y="791"/>
                </a:lnTo>
                <a:lnTo>
                  <a:pt x="105" y="786"/>
                </a:lnTo>
                <a:lnTo>
                  <a:pt x="108" y="781"/>
                </a:lnTo>
                <a:lnTo>
                  <a:pt x="113" y="776"/>
                </a:lnTo>
                <a:lnTo>
                  <a:pt x="114" y="772"/>
                </a:lnTo>
                <a:lnTo>
                  <a:pt x="114" y="772"/>
                </a:lnTo>
                <a:lnTo>
                  <a:pt x="114" y="769"/>
                </a:lnTo>
                <a:lnTo>
                  <a:pt x="114" y="765"/>
                </a:lnTo>
                <a:lnTo>
                  <a:pt x="114" y="765"/>
                </a:lnTo>
                <a:lnTo>
                  <a:pt x="127" y="745"/>
                </a:lnTo>
                <a:lnTo>
                  <a:pt x="138" y="727"/>
                </a:lnTo>
                <a:lnTo>
                  <a:pt x="166" y="702"/>
                </a:lnTo>
                <a:lnTo>
                  <a:pt x="166" y="702"/>
                </a:lnTo>
                <a:lnTo>
                  <a:pt x="164" y="714"/>
                </a:lnTo>
                <a:lnTo>
                  <a:pt x="161" y="722"/>
                </a:lnTo>
                <a:lnTo>
                  <a:pt x="157" y="727"/>
                </a:lnTo>
                <a:lnTo>
                  <a:pt x="157" y="727"/>
                </a:lnTo>
                <a:lnTo>
                  <a:pt x="153" y="731"/>
                </a:lnTo>
                <a:lnTo>
                  <a:pt x="149" y="734"/>
                </a:lnTo>
                <a:lnTo>
                  <a:pt x="148" y="741"/>
                </a:lnTo>
                <a:lnTo>
                  <a:pt x="148" y="741"/>
                </a:lnTo>
                <a:lnTo>
                  <a:pt x="146" y="760"/>
                </a:lnTo>
                <a:lnTo>
                  <a:pt x="143" y="788"/>
                </a:lnTo>
                <a:lnTo>
                  <a:pt x="143" y="788"/>
                </a:lnTo>
                <a:lnTo>
                  <a:pt x="143" y="795"/>
                </a:lnTo>
                <a:lnTo>
                  <a:pt x="144" y="801"/>
                </a:lnTo>
                <a:lnTo>
                  <a:pt x="146" y="804"/>
                </a:lnTo>
                <a:lnTo>
                  <a:pt x="150" y="807"/>
                </a:lnTo>
                <a:lnTo>
                  <a:pt x="157" y="810"/>
                </a:lnTo>
                <a:lnTo>
                  <a:pt x="162" y="813"/>
                </a:lnTo>
                <a:lnTo>
                  <a:pt x="166" y="817"/>
                </a:lnTo>
                <a:lnTo>
                  <a:pt x="166" y="817"/>
                </a:lnTo>
                <a:lnTo>
                  <a:pt x="173" y="822"/>
                </a:lnTo>
                <a:lnTo>
                  <a:pt x="181" y="825"/>
                </a:lnTo>
                <a:lnTo>
                  <a:pt x="187" y="826"/>
                </a:lnTo>
                <a:lnTo>
                  <a:pt x="191" y="829"/>
                </a:lnTo>
                <a:lnTo>
                  <a:pt x="191" y="829"/>
                </a:lnTo>
                <a:lnTo>
                  <a:pt x="195" y="830"/>
                </a:lnTo>
                <a:lnTo>
                  <a:pt x="202" y="829"/>
                </a:lnTo>
                <a:lnTo>
                  <a:pt x="208" y="828"/>
                </a:lnTo>
                <a:lnTo>
                  <a:pt x="211" y="826"/>
                </a:lnTo>
                <a:lnTo>
                  <a:pt x="211" y="826"/>
                </a:lnTo>
                <a:lnTo>
                  <a:pt x="211" y="823"/>
                </a:lnTo>
                <a:lnTo>
                  <a:pt x="210" y="819"/>
                </a:lnTo>
                <a:lnTo>
                  <a:pt x="209" y="818"/>
                </a:lnTo>
                <a:lnTo>
                  <a:pt x="210" y="815"/>
                </a:lnTo>
                <a:lnTo>
                  <a:pt x="211" y="814"/>
                </a:lnTo>
                <a:lnTo>
                  <a:pt x="214" y="813"/>
                </a:lnTo>
                <a:lnTo>
                  <a:pt x="214" y="813"/>
                </a:lnTo>
                <a:lnTo>
                  <a:pt x="219" y="813"/>
                </a:lnTo>
                <a:lnTo>
                  <a:pt x="224" y="810"/>
                </a:lnTo>
                <a:lnTo>
                  <a:pt x="226" y="807"/>
                </a:lnTo>
                <a:lnTo>
                  <a:pt x="229" y="801"/>
                </a:lnTo>
                <a:lnTo>
                  <a:pt x="229" y="801"/>
                </a:lnTo>
                <a:lnTo>
                  <a:pt x="231" y="788"/>
                </a:lnTo>
                <a:lnTo>
                  <a:pt x="234" y="769"/>
                </a:lnTo>
                <a:lnTo>
                  <a:pt x="234" y="738"/>
                </a:lnTo>
                <a:lnTo>
                  <a:pt x="234" y="738"/>
                </a:lnTo>
                <a:lnTo>
                  <a:pt x="234" y="731"/>
                </a:lnTo>
                <a:lnTo>
                  <a:pt x="232" y="725"/>
                </a:lnTo>
                <a:lnTo>
                  <a:pt x="230" y="721"/>
                </a:lnTo>
                <a:lnTo>
                  <a:pt x="226" y="717"/>
                </a:lnTo>
                <a:lnTo>
                  <a:pt x="226" y="717"/>
                </a:lnTo>
                <a:lnTo>
                  <a:pt x="224" y="716"/>
                </a:lnTo>
                <a:lnTo>
                  <a:pt x="222" y="715"/>
                </a:lnTo>
                <a:lnTo>
                  <a:pt x="221" y="705"/>
                </a:lnTo>
                <a:lnTo>
                  <a:pt x="221" y="705"/>
                </a:lnTo>
                <a:lnTo>
                  <a:pt x="221" y="696"/>
                </a:lnTo>
                <a:lnTo>
                  <a:pt x="224" y="685"/>
                </a:lnTo>
                <a:lnTo>
                  <a:pt x="230" y="657"/>
                </a:lnTo>
                <a:lnTo>
                  <a:pt x="240" y="621"/>
                </a:lnTo>
                <a:lnTo>
                  <a:pt x="350" y="499"/>
                </a:lnTo>
                <a:lnTo>
                  <a:pt x="350" y="499"/>
                </a:lnTo>
                <a:lnTo>
                  <a:pt x="399" y="486"/>
                </a:lnTo>
                <a:lnTo>
                  <a:pt x="399" y="486"/>
                </a:lnTo>
                <a:lnTo>
                  <a:pt x="400" y="484"/>
                </a:lnTo>
                <a:lnTo>
                  <a:pt x="402" y="479"/>
                </a:lnTo>
                <a:lnTo>
                  <a:pt x="403" y="462"/>
                </a:lnTo>
                <a:lnTo>
                  <a:pt x="404" y="429"/>
                </a:lnTo>
                <a:lnTo>
                  <a:pt x="404" y="429"/>
                </a:lnTo>
                <a:lnTo>
                  <a:pt x="404" y="424"/>
                </a:lnTo>
                <a:lnTo>
                  <a:pt x="403" y="419"/>
                </a:lnTo>
                <a:lnTo>
                  <a:pt x="402" y="409"/>
                </a:lnTo>
                <a:lnTo>
                  <a:pt x="403" y="403"/>
                </a:lnTo>
                <a:lnTo>
                  <a:pt x="405" y="396"/>
                </a:lnTo>
                <a:lnTo>
                  <a:pt x="409" y="387"/>
                </a:lnTo>
                <a:lnTo>
                  <a:pt x="416" y="377"/>
                </a:lnTo>
                <a:lnTo>
                  <a:pt x="416" y="377"/>
                </a:lnTo>
                <a:lnTo>
                  <a:pt x="426" y="367"/>
                </a:lnTo>
                <a:lnTo>
                  <a:pt x="436" y="358"/>
                </a:lnTo>
                <a:lnTo>
                  <a:pt x="456" y="340"/>
                </a:lnTo>
                <a:lnTo>
                  <a:pt x="474" y="327"/>
                </a:lnTo>
                <a:lnTo>
                  <a:pt x="485" y="320"/>
                </a:lnTo>
                <a:lnTo>
                  <a:pt x="485" y="320"/>
                </a:lnTo>
                <a:lnTo>
                  <a:pt x="494" y="312"/>
                </a:lnTo>
                <a:lnTo>
                  <a:pt x="505" y="302"/>
                </a:lnTo>
                <a:lnTo>
                  <a:pt x="521" y="286"/>
                </a:lnTo>
                <a:lnTo>
                  <a:pt x="521" y="286"/>
                </a:lnTo>
                <a:lnTo>
                  <a:pt x="527" y="283"/>
                </a:lnTo>
                <a:lnTo>
                  <a:pt x="538" y="279"/>
                </a:lnTo>
                <a:lnTo>
                  <a:pt x="551" y="274"/>
                </a:lnTo>
                <a:lnTo>
                  <a:pt x="551" y="274"/>
                </a:lnTo>
                <a:lnTo>
                  <a:pt x="581" y="295"/>
                </a:lnTo>
                <a:lnTo>
                  <a:pt x="604" y="312"/>
                </a:lnTo>
                <a:lnTo>
                  <a:pt x="619" y="324"/>
                </a:lnTo>
                <a:lnTo>
                  <a:pt x="619" y="324"/>
                </a:lnTo>
                <a:lnTo>
                  <a:pt x="634" y="338"/>
                </a:lnTo>
                <a:lnTo>
                  <a:pt x="640" y="343"/>
                </a:lnTo>
                <a:lnTo>
                  <a:pt x="645" y="348"/>
                </a:lnTo>
                <a:lnTo>
                  <a:pt x="645" y="348"/>
                </a:lnTo>
                <a:lnTo>
                  <a:pt x="653" y="350"/>
                </a:lnTo>
                <a:lnTo>
                  <a:pt x="664" y="351"/>
                </a:lnTo>
                <a:lnTo>
                  <a:pt x="675" y="351"/>
                </a:lnTo>
                <a:lnTo>
                  <a:pt x="679" y="351"/>
                </a:lnTo>
                <a:lnTo>
                  <a:pt x="680" y="350"/>
                </a:lnTo>
                <a:lnTo>
                  <a:pt x="680" y="350"/>
                </a:lnTo>
                <a:lnTo>
                  <a:pt x="681" y="348"/>
                </a:lnTo>
                <a:lnTo>
                  <a:pt x="684" y="344"/>
                </a:lnTo>
                <a:lnTo>
                  <a:pt x="692" y="338"/>
                </a:lnTo>
                <a:lnTo>
                  <a:pt x="706" y="329"/>
                </a:lnTo>
                <a:lnTo>
                  <a:pt x="706" y="329"/>
                </a:lnTo>
                <a:lnTo>
                  <a:pt x="713" y="324"/>
                </a:lnTo>
                <a:lnTo>
                  <a:pt x="716" y="321"/>
                </a:lnTo>
                <a:lnTo>
                  <a:pt x="715" y="320"/>
                </a:lnTo>
                <a:lnTo>
                  <a:pt x="713" y="320"/>
                </a:lnTo>
                <a:lnTo>
                  <a:pt x="706" y="320"/>
                </a:lnTo>
                <a:lnTo>
                  <a:pt x="706" y="320"/>
                </a:lnTo>
                <a:lnTo>
                  <a:pt x="712" y="313"/>
                </a:lnTo>
                <a:lnTo>
                  <a:pt x="715" y="310"/>
                </a:lnTo>
                <a:lnTo>
                  <a:pt x="715" y="309"/>
                </a:lnTo>
                <a:lnTo>
                  <a:pt x="713" y="310"/>
                </a:lnTo>
                <a:lnTo>
                  <a:pt x="713" y="310"/>
                </a:lnTo>
                <a:lnTo>
                  <a:pt x="696" y="320"/>
                </a:lnTo>
                <a:lnTo>
                  <a:pt x="684" y="324"/>
                </a:lnTo>
                <a:lnTo>
                  <a:pt x="678" y="326"/>
                </a:lnTo>
                <a:lnTo>
                  <a:pt x="673" y="327"/>
                </a:lnTo>
                <a:lnTo>
                  <a:pt x="673" y="327"/>
                </a:lnTo>
                <a:lnTo>
                  <a:pt x="662" y="326"/>
                </a:lnTo>
                <a:lnTo>
                  <a:pt x="652" y="323"/>
                </a:lnTo>
                <a:lnTo>
                  <a:pt x="645" y="318"/>
                </a:lnTo>
                <a:lnTo>
                  <a:pt x="640" y="315"/>
                </a:lnTo>
                <a:lnTo>
                  <a:pt x="640" y="315"/>
                </a:lnTo>
                <a:lnTo>
                  <a:pt x="629" y="301"/>
                </a:lnTo>
                <a:lnTo>
                  <a:pt x="608" y="280"/>
                </a:lnTo>
                <a:lnTo>
                  <a:pt x="578" y="251"/>
                </a:lnTo>
                <a:lnTo>
                  <a:pt x="578" y="251"/>
                </a:lnTo>
                <a:lnTo>
                  <a:pt x="586" y="239"/>
                </a:lnTo>
                <a:lnTo>
                  <a:pt x="589" y="226"/>
                </a:lnTo>
                <a:lnTo>
                  <a:pt x="591" y="220"/>
                </a:lnTo>
                <a:lnTo>
                  <a:pt x="592" y="215"/>
                </a:lnTo>
                <a:lnTo>
                  <a:pt x="592" y="215"/>
                </a:lnTo>
                <a:lnTo>
                  <a:pt x="589" y="210"/>
                </a:lnTo>
                <a:lnTo>
                  <a:pt x="587" y="204"/>
                </a:lnTo>
                <a:lnTo>
                  <a:pt x="577" y="192"/>
                </a:lnTo>
                <a:lnTo>
                  <a:pt x="567" y="181"/>
                </a:lnTo>
                <a:lnTo>
                  <a:pt x="564" y="176"/>
                </a:lnTo>
                <a:lnTo>
                  <a:pt x="564" y="172"/>
                </a:lnTo>
                <a:lnTo>
                  <a:pt x="564" y="172"/>
                </a:lnTo>
                <a:lnTo>
                  <a:pt x="566" y="166"/>
                </a:lnTo>
                <a:lnTo>
                  <a:pt x="569" y="161"/>
                </a:lnTo>
                <a:lnTo>
                  <a:pt x="571" y="156"/>
                </a:lnTo>
                <a:lnTo>
                  <a:pt x="571" y="155"/>
                </a:lnTo>
                <a:lnTo>
                  <a:pt x="571" y="155"/>
                </a:lnTo>
                <a:lnTo>
                  <a:pt x="586" y="159"/>
                </a:lnTo>
                <a:lnTo>
                  <a:pt x="592" y="160"/>
                </a:lnTo>
                <a:lnTo>
                  <a:pt x="598" y="161"/>
                </a:lnTo>
                <a:lnTo>
                  <a:pt x="603" y="160"/>
                </a:lnTo>
                <a:lnTo>
                  <a:pt x="607" y="158"/>
                </a:lnTo>
                <a:lnTo>
                  <a:pt x="607" y="158"/>
                </a:lnTo>
                <a:lnTo>
                  <a:pt x="611" y="149"/>
                </a:lnTo>
                <a:lnTo>
                  <a:pt x="616" y="140"/>
                </a:lnTo>
                <a:lnTo>
                  <a:pt x="621" y="127"/>
                </a:lnTo>
                <a:lnTo>
                  <a:pt x="621" y="127"/>
                </a:lnTo>
                <a:lnTo>
                  <a:pt x="629" y="118"/>
                </a:lnTo>
                <a:lnTo>
                  <a:pt x="632" y="115"/>
                </a:lnTo>
                <a:lnTo>
                  <a:pt x="632" y="115"/>
                </a:lnTo>
                <a:lnTo>
                  <a:pt x="634" y="113"/>
                </a:lnTo>
                <a:lnTo>
                  <a:pt x="635" y="112"/>
                </a:lnTo>
                <a:lnTo>
                  <a:pt x="636" y="112"/>
                </a:lnTo>
                <a:lnTo>
                  <a:pt x="636" y="110"/>
                </a:lnTo>
                <a:lnTo>
                  <a:pt x="636" y="107"/>
                </a:lnTo>
                <a:lnTo>
                  <a:pt x="635" y="104"/>
                </a:lnTo>
                <a:lnTo>
                  <a:pt x="635" y="104"/>
                </a:lnTo>
                <a:lnTo>
                  <a:pt x="626" y="90"/>
                </a:lnTo>
                <a:lnTo>
                  <a:pt x="623" y="85"/>
                </a:lnTo>
                <a:lnTo>
                  <a:pt x="621" y="81"/>
                </a:lnTo>
                <a:lnTo>
                  <a:pt x="621" y="81"/>
                </a:lnTo>
                <a:lnTo>
                  <a:pt x="627" y="48"/>
                </a:lnTo>
                <a:lnTo>
                  <a:pt x="627" y="48"/>
                </a:lnTo>
                <a:lnTo>
                  <a:pt x="627" y="40"/>
                </a:lnTo>
                <a:lnTo>
                  <a:pt x="627" y="30"/>
                </a:lnTo>
                <a:lnTo>
                  <a:pt x="627" y="30"/>
                </a:lnTo>
                <a:lnTo>
                  <a:pt x="626" y="29"/>
                </a:lnTo>
                <a:lnTo>
                  <a:pt x="626" y="26"/>
                </a:lnTo>
                <a:lnTo>
                  <a:pt x="625" y="25"/>
                </a:lnTo>
                <a:lnTo>
                  <a:pt x="625" y="23"/>
                </a:lnTo>
                <a:lnTo>
                  <a:pt x="625" y="23"/>
                </a:lnTo>
                <a:lnTo>
                  <a:pt x="624" y="21"/>
                </a:lnTo>
                <a:lnTo>
                  <a:pt x="621" y="20"/>
                </a:lnTo>
                <a:lnTo>
                  <a:pt x="614" y="16"/>
                </a:lnTo>
                <a:lnTo>
                  <a:pt x="605" y="13"/>
                </a:lnTo>
                <a:lnTo>
                  <a:pt x="602" y="10"/>
                </a:lnTo>
                <a:lnTo>
                  <a:pt x="602" y="10"/>
                </a:lnTo>
                <a:close/>
                <a:moveTo>
                  <a:pt x="292" y="167"/>
                </a:moveTo>
                <a:lnTo>
                  <a:pt x="292" y="167"/>
                </a:lnTo>
                <a:lnTo>
                  <a:pt x="300" y="169"/>
                </a:lnTo>
                <a:lnTo>
                  <a:pt x="310" y="172"/>
                </a:lnTo>
                <a:lnTo>
                  <a:pt x="310" y="172"/>
                </a:lnTo>
                <a:lnTo>
                  <a:pt x="321" y="175"/>
                </a:lnTo>
                <a:lnTo>
                  <a:pt x="338" y="177"/>
                </a:lnTo>
                <a:lnTo>
                  <a:pt x="361" y="180"/>
                </a:lnTo>
                <a:lnTo>
                  <a:pt x="361" y="180"/>
                </a:lnTo>
                <a:lnTo>
                  <a:pt x="345" y="205"/>
                </a:lnTo>
                <a:lnTo>
                  <a:pt x="345" y="205"/>
                </a:lnTo>
                <a:lnTo>
                  <a:pt x="343" y="205"/>
                </a:lnTo>
                <a:lnTo>
                  <a:pt x="335" y="205"/>
                </a:lnTo>
                <a:lnTo>
                  <a:pt x="326" y="207"/>
                </a:lnTo>
                <a:lnTo>
                  <a:pt x="316" y="208"/>
                </a:lnTo>
                <a:lnTo>
                  <a:pt x="316" y="208"/>
                </a:lnTo>
                <a:lnTo>
                  <a:pt x="311" y="209"/>
                </a:lnTo>
                <a:lnTo>
                  <a:pt x="306" y="213"/>
                </a:lnTo>
                <a:lnTo>
                  <a:pt x="299" y="219"/>
                </a:lnTo>
                <a:lnTo>
                  <a:pt x="295" y="224"/>
                </a:lnTo>
                <a:lnTo>
                  <a:pt x="292" y="225"/>
                </a:lnTo>
                <a:lnTo>
                  <a:pt x="292" y="225"/>
                </a:lnTo>
                <a:lnTo>
                  <a:pt x="286" y="215"/>
                </a:lnTo>
                <a:lnTo>
                  <a:pt x="283" y="205"/>
                </a:lnTo>
                <a:lnTo>
                  <a:pt x="292" y="167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17">
            <a:extLst>
              <a:ext uri="{FF2B5EF4-FFF2-40B4-BE49-F238E27FC236}">
                <a16:creationId xmlns:a16="http://schemas.microsoft.com/office/drawing/2014/main" id="{8159B304-8F66-44A3-9327-C922FB8F0E4B}"/>
              </a:ext>
            </a:extLst>
          </p:cNvPr>
          <p:cNvSpPr>
            <a:spLocks noEditPoints="1"/>
          </p:cNvSpPr>
          <p:nvPr/>
        </p:nvSpPr>
        <p:spPr bwMode="auto">
          <a:xfrm>
            <a:off x="8113114" y="4673357"/>
            <a:ext cx="1191657" cy="1633999"/>
          </a:xfrm>
          <a:custGeom>
            <a:avLst/>
            <a:gdLst>
              <a:gd name="T0" fmla="*/ 1346 w 1382"/>
              <a:gd name="T1" fmla="*/ 22 h 1895"/>
              <a:gd name="T2" fmla="*/ 1328 w 1382"/>
              <a:gd name="T3" fmla="*/ 0 h 1895"/>
              <a:gd name="T4" fmla="*/ 1324 w 1382"/>
              <a:gd name="T5" fmla="*/ 50 h 1895"/>
              <a:gd name="T6" fmla="*/ 1269 w 1382"/>
              <a:gd name="T7" fmla="*/ 56 h 1895"/>
              <a:gd name="T8" fmla="*/ 1268 w 1382"/>
              <a:gd name="T9" fmla="*/ 72 h 1895"/>
              <a:gd name="T10" fmla="*/ 1323 w 1382"/>
              <a:gd name="T11" fmla="*/ 109 h 1895"/>
              <a:gd name="T12" fmla="*/ 1320 w 1382"/>
              <a:gd name="T13" fmla="*/ 127 h 1895"/>
              <a:gd name="T14" fmla="*/ 1220 w 1382"/>
              <a:gd name="T15" fmla="*/ 331 h 1895"/>
              <a:gd name="T16" fmla="*/ 1150 w 1382"/>
              <a:gd name="T17" fmla="*/ 356 h 1895"/>
              <a:gd name="T18" fmla="*/ 1082 w 1382"/>
              <a:gd name="T19" fmla="*/ 318 h 1895"/>
              <a:gd name="T20" fmla="*/ 1009 w 1382"/>
              <a:gd name="T21" fmla="*/ 373 h 1895"/>
              <a:gd name="T22" fmla="*/ 961 w 1382"/>
              <a:gd name="T23" fmla="*/ 407 h 1895"/>
              <a:gd name="T24" fmla="*/ 973 w 1382"/>
              <a:gd name="T25" fmla="*/ 472 h 1895"/>
              <a:gd name="T26" fmla="*/ 995 w 1382"/>
              <a:gd name="T27" fmla="*/ 494 h 1895"/>
              <a:gd name="T28" fmla="*/ 1025 w 1382"/>
              <a:gd name="T29" fmla="*/ 534 h 1895"/>
              <a:gd name="T30" fmla="*/ 996 w 1382"/>
              <a:gd name="T31" fmla="*/ 569 h 1895"/>
              <a:gd name="T32" fmla="*/ 690 w 1382"/>
              <a:gd name="T33" fmla="*/ 601 h 1895"/>
              <a:gd name="T34" fmla="*/ 639 w 1382"/>
              <a:gd name="T35" fmla="*/ 680 h 1895"/>
              <a:gd name="T36" fmla="*/ 661 w 1382"/>
              <a:gd name="T37" fmla="*/ 741 h 1895"/>
              <a:gd name="T38" fmla="*/ 688 w 1382"/>
              <a:gd name="T39" fmla="*/ 710 h 1895"/>
              <a:gd name="T40" fmla="*/ 701 w 1382"/>
              <a:gd name="T41" fmla="*/ 699 h 1895"/>
              <a:gd name="T42" fmla="*/ 918 w 1382"/>
              <a:gd name="T43" fmla="*/ 667 h 1895"/>
              <a:gd name="T44" fmla="*/ 879 w 1382"/>
              <a:gd name="T45" fmla="*/ 958 h 1895"/>
              <a:gd name="T46" fmla="*/ 715 w 1382"/>
              <a:gd name="T47" fmla="*/ 1015 h 1895"/>
              <a:gd name="T48" fmla="*/ 518 w 1382"/>
              <a:gd name="T49" fmla="*/ 1097 h 1895"/>
              <a:gd name="T50" fmla="*/ 247 w 1382"/>
              <a:gd name="T51" fmla="*/ 1184 h 1895"/>
              <a:gd name="T52" fmla="*/ 97 w 1382"/>
              <a:gd name="T53" fmla="*/ 1217 h 1895"/>
              <a:gd name="T54" fmla="*/ 53 w 1382"/>
              <a:gd name="T55" fmla="*/ 1196 h 1895"/>
              <a:gd name="T56" fmla="*/ 49 w 1382"/>
              <a:gd name="T57" fmla="*/ 1264 h 1895"/>
              <a:gd name="T58" fmla="*/ 21 w 1382"/>
              <a:gd name="T59" fmla="*/ 1215 h 1895"/>
              <a:gd name="T60" fmla="*/ 0 w 1382"/>
              <a:gd name="T61" fmla="*/ 1215 h 1895"/>
              <a:gd name="T62" fmla="*/ 82 w 1382"/>
              <a:gd name="T63" fmla="*/ 1374 h 1895"/>
              <a:gd name="T64" fmla="*/ 140 w 1382"/>
              <a:gd name="T65" fmla="*/ 1380 h 1895"/>
              <a:gd name="T66" fmla="*/ 216 w 1382"/>
              <a:gd name="T67" fmla="*/ 1331 h 1895"/>
              <a:gd name="T68" fmla="*/ 314 w 1382"/>
              <a:gd name="T69" fmla="*/ 1266 h 1895"/>
              <a:gd name="T70" fmla="*/ 892 w 1382"/>
              <a:gd name="T71" fmla="*/ 1167 h 1895"/>
              <a:gd name="T72" fmla="*/ 866 w 1382"/>
              <a:gd name="T73" fmla="*/ 1328 h 1895"/>
              <a:gd name="T74" fmla="*/ 839 w 1382"/>
              <a:gd name="T75" fmla="*/ 1469 h 1895"/>
              <a:gd name="T76" fmla="*/ 677 w 1382"/>
              <a:gd name="T77" fmla="*/ 1809 h 1895"/>
              <a:gd name="T78" fmla="*/ 645 w 1382"/>
              <a:gd name="T79" fmla="*/ 1879 h 1895"/>
              <a:gd name="T80" fmla="*/ 773 w 1382"/>
              <a:gd name="T81" fmla="*/ 1891 h 1895"/>
              <a:gd name="T82" fmla="*/ 861 w 1382"/>
              <a:gd name="T83" fmla="*/ 1875 h 1895"/>
              <a:gd name="T84" fmla="*/ 883 w 1382"/>
              <a:gd name="T85" fmla="*/ 1817 h 1895"/>
              <a:gd name="T86" fmla="*/ 904 w 1382"/>
              <a:gd name="T87" fmla="*/ 1715 h 1895"/>
              <a:gd name="T88" fmla="*/ 951 w 1382"/>
              <a:gd name="T89" fmla="*/ 1445 h 1895"/>
              <a:gd name="T90" fmla="*/ 1141 w 1382"/>
              <a:gd name="T91" fmla="*/ 1290 h 1895"/>
              <a:gd name="T92" fmla="*/ 1204 w 1382"/>
              <a:gd name="T93" fmla="*/ 1286 h 1895"/>
              <a:gd name="T94" fmla="*/ 1203 w 1382"/>
              <a:gd name="T95" fmla="*/ 1083 h 1895"/>
              <a:gd name="T96" fmla="*/ 1134 w 1382"/>
              <a:gd name="T97" fmla="*/ 952 h 1895"/>
              <a:gd name="T98" fmla="*/ 1169 w 1382"/>
              <a:gd name="T99" fmla="*/ 624 h 1895"/>
              <a:gd name="T100" fmla="*/ 1346 w 1382"/>
              <a:gd name="T101" fmla="*/ 219 h 1895"/>
              <a:gd name="T102" fmla="*/ 1381 w 1382"/>
              <a:gd name="T103" fmla="*/ 121 h 1895"/>
              <a:gd name="T104" fmla="*/ 1358 w 1382"/>
              <a:gd name="T105" fmla="*/ 12 h 1895"/>
              <a:gd name="T106" fmla="*/ 728 w 1382"/>
              <a:gd name="T107" fmla="*/ 1875 h 1895"/>
              <a:gd name="T108" fmla="*/ 680 w 1382"/>
              <a:gd name="T109" fmla="*/ 1857 h 1895"/>
              <a:gd name="T110" fmla="*/ 115 w 1382"/>
              <a:gd name="T111" fmla="*/ 1319 h 1895"/>
              <a:gd name="T112" fmla="*/ 97 w 1382"/>
              <a:gd name="T113" fmla="*/ 1355 h 1895"/>
              <a:gd name="T114" fmla="*/ 59 w 1382"/>
              <a:gd name="T115" fmla="*/ 1302 h 18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382" h="1895">
                <a:moveTo>
                  <a:pt x="1356" y="8"/>
                </a:moveTo>
                <a:lnTo>
                  <a:pt x="1356" y="8"/>
                </a:lnTo>
                <a:lnTo>
                  <a:pt x="1352" y="7"/>
                </a:lnTo>
                <a:lnTo>
                  <a:pt x="1351" y="7"/>
                </a:lnTo>
                <a:lnTo>
                  <a:pt x="1349" y="8"/>
                </a:lnTo>
                <a:lnTo>
                  <a:pt x="1347" y="9"/>
                </a:lnTo>
                <a:lnTo>
                  <a:pt x="1346" y="13"/>
                </a:lnTo>
                <a:lnTo>
                  <a:pt x="1346" y="17"/>
                </a:lnTo>
                <a:lnTo>
                  <a:pt x="1346" y="22"/>
                </a:lnTo>
                <a:lnTo>
                  <a:pt x="1346" y="22"/>
                </a:lnTo>
                <a:lnTo>
                  <a:pt x="1347" y="41"/>
                </a:lnTo>
                <a:lnTo>
                  <a:pt x="1347" y="49"/>
                </a:lnTo>
                <a:lnTo>
                  <a:pt x="1346" y="51"/>
                </a:lnTo>
                <a:lnTo>
                  <a:pt x="1346" y="51"/>
                </a:lnTo>
                <a:lnTo>
                  <a:pt x="1344" y="43"/>
                </a:lnTo>
                <a:lnTo>
                  <a:pt x="1339" y="22"/>
                </a:lnTo>
                <a:lnTo>
                  <a:pt x="1335" y="12"/>
                </a:lnTo>
                <a:lnTo>
                  <a:pt x="1333" y="5"/>
                </a:lnTo>
                <a:lnTo>
                  <a:pt x="1329" y="0"/>
                </a:lnTo>
                <a:lnTo>
                  <a:pt x="1328" y="0"/>
                </a:lnTo>
                <a:lnTo>
                  <a:pt x="1327" y="1"/>
                </a:lnTo>
                <a:lnTo>
                  <a:pt x="1327" y="1"/>
                </a:lnTo>
                <a:lnTo>
                  <a:pt x="1324" y="7"/>
                </a:lnTo>
                <a:lnTo>
                  <a:pt x="1323" y="14"/>
                </a:lnTo>
                <a:lnTo>
                  <a:pt x="1324" y="22"/>
                </a:lnTo>
                <a:lnTo>
                  <a:pt x="1324" y="30"/>
                </a:lnTo>
                <a:lnTo>
                  <a:pt x="1327" y="45"/>
                </a:lnTo>
                <a:lnTo>
                  <a:pt x="1329" y="51"/>
                </a:lnTo>
                <a:lnTo>
                  <a:pt x="1329" y="51"/>
                </a:lnTo>
                <a:lnTo>
                  <a:pt x="1324" y="50"/>
                </a:lnTo>
                <a:lnTo>
                  <a:pt x="1313" y="45"/>
                </a:lnTo>
                <a:lnTo>
                  <a:pt x="1307" y="44"/>
                </a:lnTo>
                <a:lnTo>
                  <a:pt x="1300" y="43"/>
                </a:lnTo>
                <a:lnTo>
                  <a:pt x="1295" y="43"/>
                </a:lnTo>
                <a:lnTo>
                  <a:pt x="1291" y="44"/>
                </a:lnTo>
                <a:lnTo>
                  <a:pt x="1291" y="44"/>
                </a:lnTo>
                <a:lnTo>
                  <a:pt x="1282" y="49"/>
                </a:lnTo>
                <a:lnTo>
                  <a:pt x="1275" y="52"/>
                </a:lnTo>
                <a:lnTo>
                  <a:pt x="1270" y="55"/>
                </a:lnTo>
                <a:lnTo>
                  <a:pt x="1269" y="56"/>
                </a:lnTo>
                <a:lnTo>
                  <a:pt x="1270" y="57"/>
                </a:lnTo>
                <a:lnTo>
                  <a:pt x="1270" y="57"/>
                </a:lnTo>
                <a:lnTo>
                  <a:pt x="1271" y="59"/>
                </a:lnTo>
                <a:lnTo>
                  <a:pt x="1270" y="60"/>
                </a:lnTo>
                <a:lnTo>
                  <a:pt x="1264" y="65"/>
                </a:lnTo>
                <a:lnTo>
                  <a:pt x="1263" y="67"/>
                </a:lnTo>
                <a:lnTo>
                  <a:pt x="1261" y="70"/>
                </a:lnTo>
                <a:lnTo>
                  <a:pt x="1263" y="72"/>
                </a:lnTo>
                <a:lnTo>
                  <a:pt x="1268" y="72"/>
                </a:lnTo>
                <a:lnTo>
                  <a:pt x="1268" y="72"/>
                </a:lnTo>
                <a:lnTo>
                  <a:pt x="1282" y="73"/>
                </a:lnTo>
                <a:lnTo>
                  <a:pt x="1296" y="75"/>
                </a:lnTo>
                <a:lnTo>
                  <a:pt x="1311" y="77"/>
                </a:lnTo>
                <a:lnTo>
                  <a:pt x="1311" y="77"/>
                </a:lnTo>
                <a:lnTo>
                  <a:pt x="1314" y="87"/>
                </a:lnTo>
                <a:lnTo>
                  <a:pt x="1318" y="98"/>
                </a:lnTo>
                <a:lnTo>
                  <a:pt x="1318" y="98"/>
                </a:lnTo>
                <a:lnTo>
                  <a:pt x="1322" y="104"/>
                </a:lnTo>
                <a:lnTo>
                  <a:pt x="1323" y="108"/>
                </a:lnTo>
                <a:lnTo>
                  <a:pt x="1323" y="109"/>
                </a:lnTo>
                <a:lnTo>
                  <a:pt x="1320" y="110"/>
                </a:lnTo>
                <a:lnTo>
                  <a:pt x="1320" y="110"/>
                </a:lnTo>
                <a:lnTo>
                  <a:pt x="1315" y="113"/>
                </a:lnTo>
                <a:lnTo>
                  <a:pt x="1314" y="115"/>
                </a:lnTo>
                <a:lnTo>
                  <a:pt x="1313" y="117"/>
                </a:lnTo>
                <a:lnTo>
                  <a:pt x="1313" y="117"/>
                </a:lnTo>
                <a:lnTo>
                  <a:pt x="1314" y="121"/>
                </a:lnTo>
                <a:lnTo>
                  <a:pt x="1317" y="124"/>
                </a:lnTo>
                <a:lnTo>
                  <a:pt x="1319" y="126"/>
                </a:lnTo>
                <a:lnTo>
                  <a:pt x="1320" y="127"/>
                </a:lnTo>
                <a:lnTo>
                  <a:pt x="1320" y="127"/>
                </a:lnTo>
                <a:lnTo>
                  <a:pt x="1320" y="133"/>
                </a:lnTo>
                <a:lnTo>
                  <a:pt x="1317" y="143"/>
                </a:lnTo>
                <a:lnTo>
                  <a:pt x="1313" y="152"/>
                </a:lnTo>
                <a:lnTo>
                  <a:pt x="1311" y="156"/>
                </a:lnTo>
                <a:lnTo>
                  <a:pt x="1311" y="156"/>
                </a:lnTo>
                <a:lnTo>
                  <a:pt x="1300" y="176"/>
                </a:lnTo>
                <a:lnTo>
                  <a:pt x="1273" y="227"/>
                </a:lnTo>
                <a:lnTo>
                  <a:pt x="1220" y="331"/>
                </a:lnTo>
                <a:lnTo>
                  <a:pt x="1220" y="331"/>
                </a:lnTo>
                <a:lnTo>
                  <a:pt x="1212" y="346"/>
                </a:lnTo>
                <a:lnTo>
                  <a:pt x="1207" y="357"/>
                </a:lnTo>
                <a:lnTo>
                  <a:pt x="1201" y="373"/>
                </a:lnTo>
                <a:lnTo>
                  <a:pt x="1200" y="381"/>
                </a:lnTo>
                <a:lnTo>
                  <a:pt x="1199" y="384"/>
                </a:lnTo>
                <a:lnTo>
                  <a:pt x="1199" y="384"/>
                </a:lnTo>
                <a:lnTo>
                  <a:pt x="1196" y="383"/>
                </a:lnTo>
                <a:lnTo>
                  <a:pt x="1190" y="380"/>
                </a:lnTo>
                <a:lnTo>
                  <a:pt x="1172" y="369"/>
                </a:lnTo>
                <a:lnTo>
                  <a:pt x="1150" y="356"/>
                </a:lnTo>
                <a:lnTo>
                  <a:pt x="1139" y="348"/>
                </a:lnTo>
                <a:lnTo>
                  <a:pt x="1131" y="341"/>
                </a:lnTo>
                <a:lnTo>
                  <a:pt x="1131" y="341"/>
                </a:lnTo>
                <a:lnTo>
                  <a:pt x="1117" y="329"/>
                </a:lnTo>
                <a:lnTo>
                  <a:pt x="1103" y="321"/>
                </a:lnTo>
                <a:lnTo>
                  <a:pt x="1097" y="319"/>
                </a:lnTo>
                <a:lnTo>
                  <a:pt x="1092" y="316"/>
                </a:lnTo>
                <a:lnTo>
                  <a:pt x="1087" y="316"/>
                </a:lnTo>
                <a:lnTo>
                  <a:pt x="1082" y="318"/>
                </a:lnTo>
                <a:lnTo>
                  <a:pt x="1082" y="318"/>
                </a:lnTo>
                <a:lnTo>
                  <a:pt x="1060" y="327"/>
                </a:lnTo>
                <a:lnTo>
                  <a:pt x="1047" y="332"/>
                </a:lnTo>
                <a:lnTo>
                  <a:pt x="1034" y="338"/>
                </a:lnTo>
                <a:lnTo>
                  <a:pt x="1034" y="338"/>
                </a:lnTo>
                <a:lnTo>
                  <a:pt x="1026" y="343"/>
                </a:lnTo>
                <a:lnTo>
                  <a:pt x="1021" y="347"/>
                </a:lnTo>
                <a:lnTo>
                  <a:pt x="1017" y="353"/>
                </a:lnTo>
                <a:lnTo>
                  <a:pt x="1017" y="353"/>
                </a:lnTo>
                <a:lnTo>
                  <a:pt x="1014" y="360"/>
                </a:lnTo>
                <a:lnTo>
                  <a:pt x="1009" y="373"/>
                </a:lnTo>
                <a:lnTo>
                  <a:pt x="1004" y="389"/>
                </a:lnTo>
                <a:lnTo>
                  <a:pt x="1004" y="389"/>
                </a:lnTo>
                <a:lnTo>
                  <a:pt x="993" y="391"/>
                </a:lnTo>
                <a:lnTo>
                  <a:pt x="977" y="396"/>
                </a:lnTo>
                <a:lnTo>
                  <a:pt x="977" y="396"/>
                </a:lnTo>
                <a:lnTo>
                  <a:pt x="964" y="401"/>
                </a:lnTo>
                <a:lnTo>
                  <a:pt x="961" y="403"/>
                </a:lnTo>
                <a:lnTo>
                  <a:pt x="961" y="405"/>
                </a:lnTo>
                <a:lnTo>
                  <a:pt x="961" y="407"/>
                </a:lnTo>
                <a:lnTo>
                  <a:pt x="961" y="407"/>
                </a:lnTo>
                <a:lnTo>
                  <a:pt x="967" y="414"/>
                </a:lnTo>
                <a:lnTo>
                  <a:pt x="971" y="418"/>
                </a:lnTo>
                <a:lnTo>
                  <a:pt x="971" y="422"/>
                </a:lnTo>
                <a:lnTo>
                  <a:pt x="971" y="422"/>
                </a:lnTo>
                <a:lnTo>
                  <a:pt x="971" y="432"/>
                </a:lnTo>
                <a:lnTo>
                  <a:pt x="971" y="441"/>
                </a:lnTo>
                <a:lnTo>
                  <a:pt x="971" y="441"/>
                </a:lnTo>
                <a:lnTo>
                  <a:pt x="973" y="457"/>
                </a:lnTo>
                <a:lnTo>
                  <a:pt x="974" y="466"/>
                </a:lnTo>
                <a:lnTo>
                  <a:pt x="973" y="472"/>
                </a:lnTo>
                <a:lnTo>
                  <a:pt x="973" y="472"/>
                </a:lnTo>
                <a:lnTo>
                  <a:pt x="972" y="476"/>
                </a:lnTo>
                <a:lnTo>
                  <a:pt x="971" y="477"/>
                </a:lnTo>
                <a:lnTo>
                  <a:pt x="969" y="478"/>
                </a:lnTo>
                <a:lnTo>
                  <a:pt x="971" y="480"/>
                </a:lnTo>
                <a:lnTo>
                  <a:pt x="977" y="486"/>
                </a:lnTo>
                <a:lnTo>
                  <a:pt x="977" y="486"/>
                </a:lnTo>
                <a:lnTo>
                  <a:pt x="984" y="491"/>
                </a:lnTo>
                <a:lnTo>
                  <a:pt x="990" y="493"/>
                </a:lnTo>
                <a:lnTo>
                  <a:pt x="995" y="494"/>
                </a:lnTo>
                <a:lnTo>
                  <a:pt x="1001" y="495"/>
                </a:lnTo>
                <a:lnTo>
                  <a:pt x="1001" y="495"/>
                </a:lnTo>
                <a:lnTo>
                  <a:pt x="1012" y="497"/>
                </a:lnTo>
                <a:lnTo>
                  <a:pt x="1015" y="498"/>
                </a:lnTo>
                <a:lnTo>
                  <a:pt x="1017" y="500"/>
                </a:lnTo>
                <a:lnTo>
                  <a:pt x="1017" y="500"/>
                </a:lnTo>
                <a:lnTo>
                  <a:pt x="1022" y="516"/>
                </a:lnTo>
                <a:lnTo>
                  <a:pt x="1025" y="527"/>
                </a:lnTo>
                <a:lnTo>
                  <a:pt x="1025" y="531"/>
                </a:lnTo>
                <a:lnTo>
                  <a:pt x="1025" y="534"/>
                </a:lnTo>
                <a:lnTo>
                  <a:pt x="1025" y="534"/>
                </a:lnTo>
                <a:lnTo>
                  <a:pt x="1023" y="537"/>
                </a:lnTo>
                <a:lnTo>
                  <a:pt x="1022" y="543"/>
                </a:lnTo>
                <a:lnTo>
                  <a:pt x="1020" y="549"/>
                </a:lnTo>
                <a:lnTo>
                  <a:pt x="1017" y="553"/>
                </a:lnTo>
                <a:lnTo>
                  <a:pt x="1017" y="553"/>
                </a:lnTo>
                <a:lnTo>
                  <a:pt x="1005" y="563"/>
                </a:lnTo>
                <a:lnTo>
                  <a:pt x="1000" y="567"/>
                </a:lnTo>
                <a:lnTo>
                  <a:pt x="996" y="569"/>
                </a:lnTo>
                <a:lnTo>
                  <a:pt x="996" y="569"/>
                </a:lnTo>
                <a:lnTo>
                  <a:pt x="956" y="574"/>
                </a:lnTo>
                <a:lnTo>
                  <a:pt x="906" y="581"/>
                </a:lnTo>
                <a:lnTo>
                  <a:pt x="906" y="581"/>
                </a:lnTo>
                <a:lnTo>
                  <a:pt x="869" y="585"/>
                </a:lnTo>
                <a:lnTo>
                  <a:pt x="805" y="589"/>
                </a:lnTo>
                <a:lnTo>
                  <a:pt x="740" y="592"/>
                </a:lnTo>
                <a:lnTo>
                  <a:pt x="717" y="595"/>
                </a:lnTo>
                <a:lnTo>
                  <a:pt x="702" y="596"/>
                </a:lnTo>
                <a:lnTo>
                  <a:pt x="702" y="596"/>
                </a:lnTo>
                <a:lnTo>
                  <a:pt x="690" y="601"/>
                </a:lnTo>
                <a:lnTo>
                  <a:pt x="680" y="606"/>
                </a:lnTo>
                <a:lnTo>
                  <a:pt x="671" y="611"/>
                </a:lnTo>
                <a:lnTo>
                  <a:pt x="664" y="617"/>
                </a:lnTo>
                <a:lnTo>
                  <a:pt x="664" y="617"/>
                </a:lnTo>
                <a:lnTo>
                  <a:pt x="656" y="627"/>
                </a:lnTo>
                <a:lnTo>
                  <a:pt x="648" y="639"/>
                </a:lnTo>
                <a:lnTo>
                  <a:pt x="642" y="651"/>
                </a:lnTo>
                <a:lnTo>
                  <a:pt x="639" y="657"/>
                </a:lnTo>
                <a:lnTo>
                  <a:pt x="639" y="657"/>
                </a:lnTo>
                <a:lnTo>
                  <a:pt x="639" y="680"/>
                </a:lnTo>
                <a:lnTo>
                  <a:pt x="639" y="705"/>
                </a:lnTo>
                <a:lnTo>
                  <a:pt x="639" y="705"/>
                </a:lnTo>
                <a:lnTo>
                  <a:pt x="639" y="715"/>
                </a:lnTo>
                <a:lnTo>
                  <a:pt x="640" y="725"/>
                </a:lnTo>
                <a:lnTo>
                  <a:pt x="643" y="734"/>
                </a:lnTo>
                <a:lnTo>
                  <a:pt x="645" y="736"/>
                </a:lnTo>
                <a:lnTo>
                  <a:pt x="647" y="736"/>
                </a:lnTo>
                <a:lnTo>
                  <a:pt x="654" y="734"/>
                </a:lnTo>
                <a:lnTo>
                  <a:pt x="654" y="734"/>
                </a:lnTo>
                <a:lnTo>
                  <a:pt x="661" y="741"/>
                </a:lnTo>
                <a:lnTo>
                  <a:pt x="667" y="745"/>
                </a:lnTo>
                <a:lnTo>
                  <a:pt x="670" y="745"/>
                </a:lnTo>
                <a:lnTo>
                  <a:pt x="672" y="743"/>
                </a:lnTo>
                <a:lnTo>
                  <a:pt x="672" y="743"/>
                </a:lnTo>
                <a:lnTo>
                  <a:pt x="675" y="738"/>
                </a:lnTo>
                <a:lnTo>
                  <a:pt x="677" y="732"/>
                </a:lnTo>
                <a:lnTo>
                  <a:pt x="680" y="726"/>
                </a:lnTo>
                <a:lnTo>
                  <a:pt x="687" y="710"/>
                </a:lnTo>
                <a:lnTo>
                  <a:pt x="687" y="710"/>
                </a:lnTo>
                <a:lnTo>
                  <a:pt x="688" y="710"/>
                </a:lnTo>
                <a:lnTo>
                  <a:pt x="692" y="710"/>
                </a:lnTo>
                <a:lnTo>
                  <a:pt x="692" y="710"/>
                </a:lnTo>
                <a:lnTo>
                  <a:pt x="696" y="713"/>
                </a:lnTo>
                <a:lnTo>
                  <a:pt x="699" y="715"/>
                </a:lnTo>
                <a:lnTo>
                  <a:pt x="702" y="715"/>
                </a:lnTo>
                <a:lnTo>
                  <a:pt x="702" y="714"/>
                </a:lnTo>
                <a:lnTo>
                  <a:pt x="703" y="710"/>
                </a:lnTo>
                <a:lnTo>
                  <a:pt x="702" y="705"/>
                </a:lnTo>
                <a:lnTo>
                  <a:pt x="702" y="705"/>
                </a:lnTo>
                <a:lnTo>
                  <a:pt x="701" y="699"/>
                </a:lnTo>
                <a:lnTo>
                  <a:pt x="699" y="691"/>
                </a:lnTo>
                <a:lnTo>
                  <a:pt x="693" y="673"/>
                </a:lnTo>
                <a:lnTo>
                  <a:pt x="685" y="655"/>
                </a:lnTo>
                <a:lnTo>
                  <a:pt x="685" y="655"/>
                </a:lnTo>
                <a:lnTo>
                  <a:pt x="734" y="655"/>
                </a:lnTo>
                <a:lnTo>
                  <a:pt x="796" y="655"/>
                </a:lnTo>
                <a:lnTo>
                  <a:pt x="796" y="655"/>
                </a:lnTo>
                <a:lnTo>
                  <a:pt x="822" y="656"/>
                </a:lnTo>
                <a:lnTo>
                  <a:pt x="864" y="661"/>
                </a:lnTo>
                <a:lnTo>
                  <a:pt x="918" y="667"/>
                </a:lnTo>
                <a:lnTo>
                  <a:pt x="918" y="667"/>
                </a:lnTo>
                <a:lnTo>
                  <a:pt x="925" y="774"/>
                </a:lnTo>
                <a:lnTo>
                  <a:pt x="925" y="774"/>
                </a:lnTo>
                <a:lnTo>
                  <a:pt x="919" y="861"/>
                </a:lnTo>
                <a:lnTo>
                  <a:pt x="914" y="920"/>
                </a:lnTo>
                <a:lnTo>
                  <a:pt x="912" y="940"/>
                </a:lnTo>
                <a:lnTo>
                  <a:pt x="910" y="950"/>
                </a:lnTo>
                <a:lnTo>
                  <a:pt x="910" y="950"/>
                </a:lnTo>
                <a:lnTo>
                  <a:pt x="901" y="952"/>
                </a:lnTo>
                <a:lnTo>
                  <a:pt x="879" y="958"/>
                </a:lnTo>
                <a:lnTo>
                  <a:pt x="811" y="975"/>
                </a:lnTo>
                <a:lnTo>
                  <a:pt x="745" y="994"/>
                </a:lnTo>
                <a:lnTo>
                  <a:pt x="723" y="1001"/>
                </a:lnTo>
                <a:lnTo>
                  <a:pt x="717" y="1004"/>
                </a:lnTo>
                <a:lnTo>
                  <a:pt x="715" y="1005"/>
                </a:lnTo>
                <a:lnTo>
                  <a:pt x="715" y="1005"/>
                </a:lnTo>
                <a:lnTo>
                  <a:pt x="717" y="1012"/>
                </a:lnTo>
                <a:lnTo>
                  <a:pt x="717" y="1013"/>
                </a:lnTo>
                <a:lnTo>
                  <a:pt x="715" y="1015"/>
                </a:lnTo>
                <a:lnTo>
                  <a:pt x="715" y="1015"/>
                </a:lnTo>
                <a:lnTo>
                  <a:pt x="690" y="1023"/>
                </a:lnTo>
                <a:lnTo>
                  <a:pt x="634" y="1040"/>
                </a:lnTo>
                <a:lnTo>
                  <a:pt x="605" y="1050"/>
                </a:lnTo>
                <a:lnTo>
                  <a:pt x="577" y="1060"/>
                </a:lnTo>
                <a:lnTo>
                  <a:pt x="556" y="1069"/>
                </a:lnTo>
                <a:lnTo>
                  <a:pt x="550" y="1072"/>
                </a:lnTo>
                <a:lnTo>
                  <a:pt x="545" y="1076"/>
                </a:lnTo>
                <a:lnTo>
                  <a:pt x="545" y="1076"/>
                </a:lnTo>
                <a:lnTo>
                  <a:pt x="532" y="1086"/>
                </a:lnTo>
                <a:lnTo>
                  <a:pt x="518" y="1097"/>
                </a:lnTo>
                <a:lnTo>
                  <a:pt x="502" y="1105"/>
                </a:lnTo>
                <a:lnTo>
                  <a:pt x="490" y="1112"/>
                </a:lnTo>
                <a:lnTo>
                  <a:pt x="490" y="1112"/>
                </a:lnTo>
                <a:lnTo>
                  <a:pt x="374" y="1152"/>
                </a:lnTo>
                <a:lnTo>
                  <a:pt x="301" y="1178"/>
                </a:lnTo>
                <a:lnTo>
                  <a:pt x="266" y="1190"/>
                </a:lnTo>
                <a:lnTo>
                  <a:pt x="266" y="1190"/>
                </a:lnTo>
                <a:lnTo>
                  <a:pt x="263" y="1189"/>
                </a:lnTo>
                <a:lnTo>
                  <a:pt x="255" y="1186"/>
                </a:lnTo>
                <a:lnTo>
                  <a:pt x="247" y="1184"/>
                </a:lnTo>
                <a:lnTo>
                  <a:pt x="240" y="1184"/>
                </a:lnTo>
                <a:lnTo>
                  <a:pt x="233" y="1185"/>
                </a:lnTo>
                <a:lnTo>
                  <a:pt x="233" y="1185"/>
                </a:lnTo>
                <a:lnTo>
                  <a:pt x="226" y="1186"/>
                </a:lnTo>
                <a:lnTo>
                  <a:pt x="216" y="1189"/>
                </a:lnTo>
                <a:lnTo>
                  <a:pt x="196" y="1197"/>
                </a:lnTo>
                <a:lnTo>
                  <a:pt x="168" y="1210"/>
                </a:lnTo>
                <a:lnTo>
                  <a:pt x="168" y="1210"/>
                </a:lnTo>
                <a:lnTo>
                  <a:pt x="130" y="1215"/>
                </a:lnTo>
                <a:lnTo>
                  <a:pt x="97" y="1217"/>
                </a:lnTo>
                <a:lnTo>
                  <a:pt x="97" y="1217"/>
                </a:lnTo>
                <a:lnTo>
                  <a:pt x="97" y="1215"/>
                </a:lnTo>
                <a:lnTo>
                  <a:pt x="97" y="1211"/>
                </a:lnTo>
                <a:lnTo>
                  <a:pt x="96" y="1207"/>
                </a:lnTo>
                <a:lnTo>
                  <a:pt x="93" y="1204"/>
                </a:lnTo>
                <a:lnTo>
                  <a:pt x="88" y="1201"/>
                </a:lnTo>
                <a:lnTo>
                  <a:pt x="81" y="1199"/>
                </a:lnTo>
                <a:lnTo>
                  <a:pt x="71" y="1197"/>
                </a:lnTo>
                <a:lnTo>
                  <a:pt x="71" y="1197"/>
                </a:lnTo>
                <a:lnTo>
                  <a:pt x="53" y="1196"/>
                </a:lnTo>
                <a:lnTo>
                  <a:pt x="42" y="1196"/>
                </a:lnTo>
                <a:lnTo>
                  <a:pt x="38" y="1197"/>
                </a:lnTo>
                <a:lnTo>
                  <a:pt x="35" y="1199"/>
                </a:lnTo>
                <a:lnTo>
                  <a:pt x="34" y="1200"/>
                </a:lnTo>
                <a:lnTo>
                  <a:pt x="33" y="1202"/>
                </a:lnTo>
                <a:lnTo>
                  <a:pt x="33" y="1202"/>
                </a:lnTo>
                <a:lnTo>
                  <a:pt x="33" y="1215"/>
                </a:lnTo>
                <a:lnTo>
                  <a:pt x="33" y="1220"/>
                </a:lnTo>
                <a:lnTo>
                  <a:pt x="49" y="1264"/>
                </a:lnTo>
                <a:lnTo>
                  <a:pt x="49" y="1264"/>
                </a:lnTo>
                <a:lnTo>
                  <a:pt x="42" y="1270"/>
                </a:lnTo>
                <a:lnTo>
                  <a:pt x="37" y="1272"/>
                </a:lnTo>
                <a:lnTo>
                  <a:pt x="34" y="1272"/>
                </a:lnTo>
                <a:lnTo>
                  <a:pt x="33" y="1271"/>
                </a:lnTo>
                <a:lnTo>
                  <a:pt x="33" y="1271"/>
                </a:lnTo>
                <a:lnTo>
                  <a:pt x="31" y="1260"/>
                </a:lnTo>
                <a:lnTo>
                  <a:pt x="27" y="1242"/>
                </a:lnTo>
                <a:lnTo>
                  <a:pt x="23" y="1224"/>
                </a:lnTo>
                <a:lnTo>
                  <a:pt x="21" y="1215"/>
                </a:lnTo>
                <a:lnTo>
                  <a:pt x="21" y="1215"/>
                </a:lnTo>
                <a:lnTo>
                  <a:pt x="20" y="1213"/>
                </a:lnTo>
                <a:lnTo>
                  <a:pt x="18" y="1211"/>
                </a:lnTo>
                <a:lnTo>
                  <a:pt x="17" y="1210"/>
                </a:lnTo>
                <a:lnTo>
                  <a:pt x="13" y="1210"/>
                </a:lnTo>
                <a:lnTo>
                  <a:pt x="13" y="1210"/>
                </a:lnTo>
                <a:lnTo>
                  <a:pt x="8" y="1211"/>
                </a:lnTo>
                <a:lnTo>
                  <a:pt x="4" y="1211"/>
                </a:lnTo>
                <a:lnTo>
                  <a:pt x="1" y="1212"/>
                </a:lnTo>
                <a:lnTo>
                  <a:pt x="0" y="1213"/>
                </a:lnTo>
                <a:lnTo>
                  <a:pt x="0" y="1215"/>
                </a:lnTo>
                <a:lnTo>
                  <a:pt x="0" y="1215"/>
                </a:lnTo>
                <a:lnTo>
                  <a:pt x="4" y="1231"/>
                </a:lnTo>
                <a:lnTo>
                  <a:pt x="12" y="1261"/>
                </a:lnTo>
                <a:lnTo>
                  <a:pt x="22" y="1296"/>
                </a:lnTo>
                <a:lnTo>
                  <a:pt x="28" y="1309"/>
                </a:lnTo>
                <a:lnTo>
                  <a:pt x="33" y="1319"/>
                </a:lnTo>
                <a:lnTo>
                  <a:pt x="33" y="1319"/>
                </a:lnTo>
                <a:lnTo>
                  <a:pt x="49" y="1339"/>
                </a:lnTo>
                <a:lnTo>
                  <a:pt x="70" y="1363"/>
                </a:lnTo>
                <a:lnTo>
                  <a:pt x="82" y="1374"/>
                </a:lnTo>
                <a:lnTo>
                  <a:pt x="93" y="1384"/>
                </a:lnTo>
                <a:lnTo>
                  <a:pt x="103" y="1390"/>
                </a:lnTo>
                <a:lnTo>
                  <a:pt x="108" y="1391"/>
                </a:lnTo>
                <a:lnTo>
                  <a:pt x="112" y="1393"/>
                </a:lnTo>
                <a:lnTo>
                  <a:pt x="112" y="1393"/>
                </a:lnTo>
                <a:lnTo>
                  <a:pt x="119" y="1391"/>
                </a:lnTo>
                <a:lnTo>
                  <a:pt x="125" y="1390"/>
                </a:lnTo>
                <a:lnTo>
                  <a:pt x="134" y="1386"/>
                </a:lnTo>
                <a:lnTo>
                  <a:pt x="137" y="1383"/>
                </a:lnTo>
                <a:lnTo>
                  <a:pt x="140" y="1380"/>
                </a:lnTo>
                <a:lnTo>
                  <a:pt x="140" y="1380"/>
                </a:lnTo>
                <a:lnTo>
                  <a:pt x="140" y="1378"/>
                </a:lnTo>
                <a:lnTo>
                  <a:pt x="140" y="1375"/>
                </a:lnTo>
                <a:lnTo>
                  <a:pt x="141" y="1374"/>
                </a:lnTo>
                <a:lnTo>
                  <a:pt x="147" y="1372"/>
                </a:lnTo>
                <a:lnTo>
                  <a:pt x="147" y="1372"/>
                </a:lnTo>
                <a:lnTo>
                  <a:pt x="153" y="1371"/>
                </a:lnTo>
                <a:lnTo>
                  <a:pt x="159" y="1366"/>
                </a:lnTo>
                <a:lnTo>
                  <a:pt x="178" y="1356"/>
                </a:lnTo>
                <a:lnTo>
                  <a:pt x="216" y="1331"/>
                </a:lnTo>
                <a:lnTo>
                  <a:pt x="216" y="1331"/>
                </a:lnTo>
                <a:lnTo>
                  <a:pt x="236" y="1319"/>
                </a:lnTo>
                <a:lnTo>
                  <a:pt x="256" y="1302"/>
                </a:lnTo>
                <a:lnTo>
                  <a:pt x="282" y="1281"/>
                </a:lnTo>
                <a:lnTo>
                  <a:pt x="282" y="1281"/>
                </a:lnTo>
                <a:lnTo>
                  <a:pt x="282" y="1278"/>
                </a:lnTo>
                <a:lnTo>
                  <a:pt x="283" y="1276"/>
                </a:lnTo>
                <a:lnTo>
                  <a:pt x="287" y="1274"/>
                </a:lnTo>
                <a:lnTo>
                  <a:pt x="287" y="1274"/>
                </a:lnTo>
                <a:lnTo>
                  <a:pt x="314" y="1266"/>
                </a:lnTo>
                <a:lnTo>
                  <a:pt x="371" y="1254"/>
                </a:lnTo>
                <a:lnTo>
                  <a:pt x="431" y="1240"/>
                </a:lnTo>
                <a:lnTo>
                  <a:pt x="472" y="1231"/>
                </a:lnTo>
                <a:lnTo>
                  <a:pt x="472" y="1231"/>
                </a:lnTo>
                <a:lnTo>
                  <a:pt x="487" y="1226"/>
                </a:lnTo>
                <a:lnTo>
                  <a:pt x="507" y="1217"/>
                </a:lnTo>
                <a:lnTo>
                  <a:pt x="556" y="1197"/>
                </a:lnTo>
                <a:lnTo>
                  <a:pt x="618" y="1172"/>
                </a:lnTo>
                <a:lnTo>
                  <a:pt x="892" y="1167"/>
                </a:lnTo>
                <a:lnTo>
                  <a:pt x="892" y="1167"/>
                </a:lnTo>
                <a:lnTo>
                  <a:pt x="903" y="1178"/>
                </a:lnTo>
                <a:lnTo>
                  <a:pt x="915" y="1190"/>
                </a:lnTo>
                <a:lnTo>
                  <a:pt x="915" y="1190"/>
                </a:lnTo>
                <a:lnTo>
                  <a:pt x="918" y="1195"/>
                </a:lnTo>
                <a:lnTo>
                  <a:pt x="922" y="1206"/>
                </a:lnTo>
                <a:lnTo>
                  <a:pt x="925" y="1220"/>
                </a:lnTo>
                <a:lnTo>
                  <a:pt x="925" y="1220"/>
                </a:lnTo>
                <a:lnTo>
                  <a:pt x="912" y="1243"/>
                </a:lnTo>
                <a:lnTo>
                  <a:pt x="882" y="1297"/>
                </a:lnTo>
                <a:lnTo>
                  <a:pt x="866" y="1328"/>
                </a:lnTo>
                <a:lnTo>
                  <a:pt x="852" y="1357"/>
                </a:lnTo>
                <a:lnTo>
                  <a:pt x="842" y="1380"/>
                </a:lnTo>
                <a:lnTo>
                  <a:pt x="838" y="1390"/>
                </a:lnTo>
                <a:lnTo>
                  <a:pt x="837" y="1398"/>
                </a:lnTo>
                <a:lnTo>
                  <a:pt x="837" y="1398"/>
                </a:lnTo>
                <a:lnTo>
                  <a:pt x="836" y="1410"/>
                </a:lnTo>
                <a:lnTo>
                  <a:pt x="836" y="1421"/>
                </a:lnTo>
                <a:lnTo>
                  <a:pt x="837" y="1444"/>
                </a:lnTo>
                <a:lnTo>
                  <a:pt x="839" y="1469"/>
                </a:lnTo>
                <a:lnTo>
                  <a:pt x="839" y="1469"/>
                </a:lnTo>
                <a:lnTo>
                  <a:pt x="834" y="1683"/>
                </a:lnTo>
                <a:lnTo>
                  <a:pt x="834" y="1683"/>
                </a:lnTo>
                <a:lnTo>
                  <a:pt x="827" y="1688"/>
                </a:lnTo>
                <a:lnTo>
                  <a:pt x="821" y="1692"/>
                </a:lnTo>
                <a:lnTo>
                  <a:pt x="818" y="1695"/>
                </a:lnTo>
                <a:lnTo>
                  <a:pt x="818" y="1695"/>
                </a:lnTo>
                <a:lnTo>
                  <a:pt x="798" y="1728"/>
                </a:lnTo>
                <a:lnTo>
                  <a:pt x="775" y="1760"/>
                </a:lnTo>
                <a:lnTo>
                  <a:pt x="677" y="1809"/>
                </a:lnTo>
                <a:lnTo>
                  <a:pt x="677" y="1809"/>
                </a:lnTo>
                <a:lnTo>
                  <a:pt x="670" y="1812"/>
                </a:lnTo>
                <a:lnTo>
                  <a:pt x="664" y="1817"/>
                </a:lnTo>
                <a:lnTo>
                  <a:pt x="663" y="1821"/>
                </a:lnTo>
                <a:lnTo>
                  <a:pt x="661" y="1823"/>
                </a:lnTo>
                <a:lnTo>
                  <a:pt x="661" y="1841"/>
                </a:lnTo>
                <a:lnTo>
                  <a:pt x="661" y="1841"/>
                </a:lnTo>
                <a:lnTo>
                  <a:pt x="659" y="1848"/>
                </a:lnTo>
                <a:lnTo>
                  <a:pt x="653" y="1860"/>
                </a:lnTo>
                <a:lnTo>
                  <a:pt x="647" y="1874"/>
                </a:lnTo>
                <a:lnTo>
                  <a:pt x="645" y="1879"/>
                </a:lnTo>
                <a:lnTo>
                  <a:pt x="647" y="1881"/>
                </a:lnTo>
                <a:lnTo>
                  <a:pt x="647" y="1881"/>
                </a:lnTo>
                <a:lnTo>
                  <a:pt x="649" y="1886"/>
                </a:lnTo>
                <a:lnTo>
                  <a:pt x="653" y="1890"/>
                </a:lnTo>
                <a:lnTo>
                  <a:pt x="655" y="1892"/>
                </a:lnTo>
                <a:lnTo>
                  <a:pt x="659" y="1893"/>
                </a:lnTo>
                <a:lnTo>
                  <a:pt x="666" y="1895"/>
                </a:lnTo>
                <a:lnTo>
                  <a:pt x="675" y="1895"/>
                </a:lnTo>
                <a:lnTo>
                  <a:pt x="675" y="1895"/>
                </a:lnTo>
                <a:lnTo>
                  <a:pt x="773" y="1891"/>
                </a:lnTo>
                <a:lnTo>
                  <a:pt x="828" y="1888"/>
                </a:lnTo>
                <a:lnTo>
                  <a:pt x="847" y="1887"/>
                </a:lnTo>
                <a:lnTo>
                  <a:pt x="854" y="1887"/>
                </a:lnTo>
                <a:lnTo>
                  <a:pt x="854" y="1887"/>
                </a:lnTo>
                <a:lnTo>
                  <a:pt x="859" y="1885"/>
                </a:lnTo>
                <a:lnTo>
                  <a:pt x="863" y="1881"/>
                </a:lnTo>
                <a:lnTo>
                  <a:pt x="864" y="1879"/>
                </a:lnTo>
                <a:lnTo>
                  <a:pt x="865" y="1876"/>
                </a:lnTo>
                <a:lnTo>
                  <a:pt x="865" y="1876"/>
                </a:lnTo>
                <a:lnTo>
                  <a:pt x="861" y="1875"/>
                </a:lnTo>
                <a:lnTo>
                  <a:pt x="855" y="1871"/>
                </a:lnTo>
                <a:lnTo>
                  <a:pt x="849" y="1869"/>
                </a:lnTo>
                <a:lnTo>
                  <a:pt x="847" y="1866"/>
                </a:lnTo>
                <a:lnTo>
                  <a:pt x="847" y="1866"/>
                </a:lnTo>
                <a:lnTo>
                  <a:pt x="850" y="1861"/>
                </a:lnTo>
                <a:lnTo>
                  <a:pt x="859" y="1853"/>
                </a:lnTo>
                <a:lnTo>
                  <a:pt x="868" y="1843"/>
                </a:lnTo>
                <a:lnTo>
                  <a:pt x="875" y="1833"/>
                </a:lnTo>
                <a:lnTo>
                  <a:pt x="875" y="1833"/>
                </a:lnTo>
                <a:lnTo>
                  <a:pt x="883" y="1817"/>
                </a:lnTo>
                <a:lnTo>
                  <a:pt x="897" y="1791"/>
                </a:lnTo>
                <a:lnTo>
                  <a:pt x="903" y="1777"/>
                </a:lnTo>
                <a:lnTo>
                  <a:pt x="908" y="1763"/>
                </a:lnTo>
                <a:lnTo>
                  <a:pt x="912" y="1751"/>
                </a:lnTo>
                <a:lnTo>
                  <a:pt x="913" y="1742"/>
                </a:lnTo>
                <a:lnTo>
                  <a:pt x="913" y="1742"/>
                </a:lnTo>
                <a:lnTo>
                  <a:pt x="912" y="1735"/>
                </a:lnTo>
                <a:lnTo>
                  <a:pt x="910" y="1730"/>
                </a:lnTo>
                <a:lnTo>
                  <a:pt x="908" y="1722"/>
                </a:lnTo>
                <a:lnTo>
                  <a:pt x="904" y="1715"/>
                </a:lnTo>
                <a:lnTo>
                  <a:pt x="903" y="1712"/>
                </a:lnTo>
                <a:lnTo>
                  <a:pt x="903" y="1712"/>
                </a:lnTo>
                <a:lnTo>
                  <a:pt x="910" y="1691"/>
                </a:lnTo>
                <a:lnTo>
                  <a:pt x="926" y="1648"/>
                </a:lnTo>
                <a:lnTo>
                  <a:pt x="942" y="1602"/>
                </a:lnTo>
                <a:lnTo>
                  <a:pt x="949" y="1584"/>
                </a:lnTo>
                <a:lnTo>
                  <a:pt x="951" y="1573"/>
                </a:lnTo>
                <a:lnTo>
                  <a:pt x="951" y="1573"/>
                </a:lnTo>
                <a:lnTo>
                  <a:pt x="951" y="1502"/>
                </a:lnTo>
                <a:lnTo>
                  <a:pt x="951" y="1445"/>
                </a:lnTo>
                <a:lnTo>
                  <a:pt x="1042" y="1319"/>
                </a:lnTo>
                <a:lnTo>
                  <a:pt x="1042" y="1319"/>
                </a:lnTo>
                <a:lnTo>
                  <a:pt x="1068" y="1305"/>
                </a:lnTo>
                <a:lnTo>
                  <a:pt x="1087" y="1296"/>
                </a:lnTo>
                <a:lnTo>
                  <a:pt x="1097" y="1293"/>
                </a:lnTo>
                <a:lnTo>
                  <a:pt x="1103" y="1291"/>
                </a:lnTo>
                <a:lnTo>
                  <a:pt x="1103" y="1291"/>
                </a:lnTo>
                <a:lnTo>
                  <a:pt x="1114" y="1290"/>
                </a:lnTo>
                <a:lnTo>
                  <a:pt x="1126" y="1290"/>
                </a:lnTo>
                <a:lnTo>
                  <a:pt x="1141" y="1290"/>
                </a:lnTo>
                <a:lnTo>
                  <a:pt x="1158" y="1291"/>
                </a:lnTo>
                <a:lnTo>
                  <a:pt x="1158" y="1291"/>
                </a:lnTo>
                <a:lnTo>
                  <a:pt x="1167" y="1292"/>
                </a:lnTo>
                <a:lnTo>
                  <a:pt x="1172" y="1294"/>
                </a:lnTo>
                <a:lnTo>
                  <a:pt x="1180" y="1297"/>
                </a:lnTo>
                <a:lnTo>
                  <a:pt x="1184" y="1297"/>
                </a:lnTo>
                <a:lnTo>
                  <a:pt x="1189" y="1296"/>
                </a:lnTo>
                <a:lnTo>
                  <a:pt x="1195" y="1292"/>
                </a:lnTo>
                <a:lnTo>
                  <a:pt x="1204" y="1286"/>
                </a:lnTo>
                <a:lnTo>
                  <a:pt x="1204" y="1286"/>
                </a:lnTo>
                <a:lnTo>
                  <a:pt x="1223" y="1272"/>
                </a:lnTo>
                <a:lnTo>
                  <a:pt x="1237" y="1261"/>
                </a:lnTo>
                <a:lnTo>
                  <a:pt x="1244" y="1253"/>
                </a:lnTo>
                <a:lnTo>
                  <a:pt x="1248" y="1248"/>
                </a:lnTo>
                <a:lnTo>
                  <a:pt x="1248" y="1248"/>
                </a:lnTo>
                <a:lnTo>
                  <a:pt x="1243" y="1223"/>
                </a:lnTo>
                <a:lnTo>
                  <a:pt x="1231" y="1169"/>
                </a:lnTo>
                <a:lnTo>
                  <a:pt x="1222" y="1139"/>
                </a:lnTo>
                <a:lnTo>
                  <a:pt x="1212" y="1109"/>
                </a:lnTo>
                <a:lnTo>
                  <a:pt x="1203" y="1083"/>
                </a:lnTo>
                <a:lnTo>
                  <a:pt x="1196" y="1074"/>
                </a:lnTo>
                <a:lnTo>
                  <a:pt x="1192" y="1065"/>
                </a:lnTo>
                <a:lnTo>
                  <a:pt x="1192" y="1065"/>
                </a:lnTo>
                <a:lnTo>
                  <a:pt x="1182" y="1051"/>
                </a:lnTo>
                <a:lnTo>
                  <a:pt x="1171" y="1035"/>
                </a:lnTo>
                <a:lnTo>
                  <a:pt x="1153" y="1004"/>
                </a:lnTo>
                <a:lnTo>
                  <a:pt x="1141" y="978"/>
                </a:lnTo>
                <a:lnTo>
                  <a:pt x="1136" y="964"/>
                </a:lnTo>
                <a:lnTo>
                  <a:pt x="1136" y="964"/>
                </a:lnTo>
                <a:lnTo>
                  <a:pt x="1134" y="952"/>
                </a:lnTo>
                <a:lnTo>
                  <a:pt x="1133" y="934"/>
                </a:lnTo>
                <a:lnTo>
                  <a:pt x="1131" y="908"/>
                </a:lnTo>
                <a:lnTo>
                  <a:pt x="1131" y="908"/>
                </a:lnTo>
                <a:lnTo>
                  <a:pt x="1125" y="824"/>
                </a:lnTo>
                <a:lnTo>
                  <a:pt x="1123" y="765"/>
                </a:lnTo>
                <a:lnTo>
                  <a:pt x="1123" y="746"/>
                </a:lnTo>
                <a:lnTo>
                  <a:pt x="1123" y="736"/>
                </a:lnTo>
                <a:lnTo>
                  <a:pt x="1123" y="736"/>
                </a:lnTo>
                <a:lnTo>
                  <a:pt x="1147" y="678"/>
                </a:lnTo>
                <a:lnTo>
                  <a:pt x="1169" y="624"/>
                </a:lnTo>
                <a:lnTo>
                  <a:pt x="1169" y="624"/>
                </a:lnTo>
                <a:lnTo>
                  <a:pt x="1183" y="578"/>
                </a:lnTo>
                <a:lnTo>
                  <a:pt x="1194" y="540"/>
                </a:lnTo>
                <a:lnTo>
                  <a:pt x="1204" y="513"/>
                </a:lnTo>
                <a:lnTo>
                  <a:pt x="1204" y="513"/>
                </a:lnTo>
                <a:lnTo>
                  <a:pt x="1237" y="434"/>
                </a:lnTo>
                <a:lnTo>
                  <a:pt x="1263" y="372"/>
                </a:lnTo>
                <a:lnTo>
                  <a:pt x="1263" y="372"/>
                </a:lnTo>
                <a:lnTo>
                  <a:pt x="1312" y="282"/>
                </a:lnTo>
                <a:lnTo>
                  <a:pt x="1346" y="219"/>
                </a:lnTo>
                <a:lnTo>
                  <a:pt x="1357" y="197"/>
                </a:lnTo>
                <a:lnTo>
                  <a:pt x="1361" y="186"/>
                </a:lnTo>
                <a:lnTo>
                  <a:pt x="1361" y="186"/>
                </a:lnTo>
                <a:lnTo>
                  <a:pt x="1362" y="176"/>
                </a:lnTo>
                <a:lnTo>
                  <a:pt x="1365" y="164"/>
                </a:lnTo>
                <a:lnTo>
                  <a:pt x="1368" y="152"/>
                </a:lnTo>
                <a:lnTo>
                  <a:pt x="1372" y="143"/>
                </a:lnTo>
                <a:lnTo>
                  <a:pt x="1372" y="143"/>
                </a:lnTo>
                <a:lnTo>
                  <a:pt x="1378" y="129"/>
                </a:lnTo>
                <a:lnTo>
                  <a:pt x="1381" y="121"/>
                </a:lnTo>
                <a:lnTo>
                  <a:pt x="1382" y="115"/>
                </a:lnTo>
                <a:lnTo>
                  <a:pt x="1382" y="115"/>
                </a:lnTo>
                <a:lnTo>
                  <a:pt x="1379" y="105"/>
                </a:lnTo>
                <a:lnTo>
                  <a:pt x="1376" y="90"/>
                </a:lnTo>
                <a:lnTo>
                  <a:pt x="1369" y="72"/>
                </a:lnTo>
                <a:lnTo>
                  <a:pt x="1367" y="60"/>
                </a:lnTo>
                <a:lnTo>
                  <a:pt x="1367" y="60"/>
                </a:lnTo>
                <a:lnTo>
                  <a:pt x="1363" y="35"/>
                </a:lnTo>
                <a:lnTo>
                  <a:pt x="1360" y="18"/>
                </a:lnTo>
                <a:lnTo>
                  <a:pt x="1358" y="12"/>
                </a:lnTo>
                <a:lnTo>
                  <a:pt x="1356" y="8"/>
                </a:lnTo>
                <a:lnTo>
                  <a:pt x="1356" y="8"/>
                </a:lnTo>
                <a:close/>
                <a:moveTo>
                  <a:pt x="682" y="1854"/>
                </a:moveTo>
                <a:lnTo>
                  <a:pt x="682" y="1854"/>
                </a:lnTo>
                <a:lnTo>
                  <a:pt x="706" y="1864"/>
                </a:lnTo>
                <a:lnTo>
                  <a:pt x="733" y="1874"/>
                </a:lnTo>
                <a:lnTo>
                  <a:pt x="733" y="1874"/>
                </a:lnTo>
                <a:lnTo>
                  <a:pt x="734" y="1874"/>
                </a:lnTo>
                <a:lnTo>
                  <a:pt x="733" y="1875"/>
                </a:lnTo>
                <a:lnTo>
                  <a:pt x="728" y="1875"/>
                </a:lnTo>
                <a:lnTo>
                  <a:pt x="710" y="1876"/>
                </a:lnTo>
                <a:lnTo>
                  <a:pt x="691" y="1876"/>
                </a:lnTo>
                <a:lnTo>
                  <a:pt x="682" y="1875"/>
                </a:lnTo>
                <a:lnTo>
                  <a:pt x="677" y="1874"/>
                </a:lnTo>
                <a:lnTo>
                  <a:pt x="677" y="1874"/>
                </a:lnTo>
                <a:lnTo>
                  <a:pt x="675" y="1871"/>
                </a:lnTo>
                <a:lnTo>
                  <a:pt x="674" y="1869"/>
                </a:lnTo>
                <a:lnTo>
                  <a:pt x="675" y="1865"/>
                </a:lnTo>
                <a:lnTo>
                  <a:pt x="676" y="1861"/>
                </a:lnTo>
                <a:lnTo>
                  <a:pt x="680" y="1857"/>
                </a:lnTo>
                <a:lnTo>
                  <a:pt x="682" y="1854"/>
                </a:lnTo>
                <a:lnTo>
                  <a:pt x="682" y="1854"/>
                </a:lnTo>
                <a:close/>
                <a:moveTo>
                  <a:pt x="66" y="1278"/>
                </a:moveTo>
                <a:lnTo>
                  <a:pt x="66" y="1278"/>
                </a:lnTo>
                <a:lnTo>
                  <a:pt x="97" y="1307"/>
                </a:lnTo>
                <a:lnTo>
                  <a:pt x="97" y="1307"/>
                </a:lnTo>
                <a:lnTo>
                  <a:pt x="105" y="1312"/>
                </a:lnTo>
                <a:lnTo>
                  <a:pt x="114" y="1317"/>
                </a:lnTo>
                <a:lnTo>
                  <a:pt x="114" y="1317"/>
                </a:lnTo>
                <a:lnTo>
                  <a:pt x="115" y="1319"/>
                </a:lnTo>
                <a:lnTo>
                  <a:pt x="116" y="1325"/>
                </a:lnTo>
                <a:lnTo>
                  <a:pt x="116" y="1344"/>
                </a:lnTo>
                <a:lnTo>
                  <a:pt x="116" y="1362"/>
                </a:lnTo>
                <a:lnTo>
                  <a:pt x="116" y="1372"/>
                </a:lnTo>
                <a:lnTo>
                  <a:pt x="116" y="1372"/>
                </a:lnTo>
                <a:lnTo>
                  <a:pt x="116" y="1373"/>
                </a:lnTo>
                <a:lnTo>
                  <a:pt x="115" y="1372"/>
                </a:lnTo>
                <a:lnTo>
                  <a:pt x="109" y="1367"/>
                </a:lnTo>
                <a:lnTo>
                  <a:pt x="97" y="1355"/>
                </a:lnTo>
                <a:lnTo>
                  <a:pt x="97" y="1355"/>
                </a:lnTo>
                <a:lnTo>
                  <a:pt x="93" y="1351"/>
                </a:lnTo>
                <a:lnTo>
                  <a:pt x="91" y="1348"/>
                </a:lnTo>
                <a:lnTo>
                  <a:pt x="89" y="1345"/>
                </a:lnTo>
                <a:lnTo>
                  <a:pt x="89" y="1340"/>
                </a:lnTo>
                <a:lnTo>
                  <a:pt x="89" y="1340"/>
                </a:lnTo>
                <a:lnTo>
                  <a:pt x="88" y="1335"/>
                </a:lnTo>
                <a:lnTo>
                  <a:pt x="85" y="1330"/>
                </a:lnTo>
                <a:lnTo>
                  <a:pt x="75" y="1319"/>
                </a:lnTo>
                <a:lnTo>
                  <a:pt x="64" y="1307"/>
                </a:lnTo>
                <a:lnTo>
                  <a:pt x="59" y="1302"/>
                </a:lnTo>
                <a:lnTo>
                  <a:pt x="56" y="1296"/>
                </a:lnTo>
                <a:lnTo>
                  <a:pt x="56" y="1296"/>
                </a:lnTo>
                <a:lnTo>
                  <a:pt x="55" y="1292"/>
                </a:lnTo>
                <a:lnTo>
                  <a:pt x="55" y="1288"/>
                </a:lnTo>
                <a:lnTo>
                  <a:pt x="56" y="1285"/>
                </a:lnTo>
                <a:lnTo>
                  <a:pt x="59" y="1282"/>
                </a:lnTo>
                <a:lnTo>
                  <a:pt x="64" y="1280"/>
                </a:lnTo>
                <a:lnTo>
                  <a:pt x="66" y="1278"/>
                </a:lnTo>
                <a:lnTo>
                  <a:pt x="66" y="127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8">
            <a:extLst>
              <a:ext uri="{FF2B5EF4-FFF2-40B4-BE49-F238E27FC236}">
                <a16:creationId xmlns:a16="http://schemas.microsoft.com/office/drawing/2014/main" id="{1DC4E90A-7E52-4CB0-8954-4E2433F06621}"/>
              </a:ext>
            </a:extLst>
          </p:cNvPr>
          <p:cNvSpPr>
            <a:spLocks noEditPoints="1"/>
          </p:cNvSpPr>
          <p:nvPr/>
        </p:nvSpPr>
        <p:spPr bwMode="auto">
          <a:xfrm>
            <a:off x="434282" y="4673357"/>
            <a:ext cx="1651440" cy="1639796"/>
          </a:xfrm>
          <a:custGeom>
            <a:avLst/>
            <a:gdLst>
              <a:gd name="T0" fmla="*/ 756 w 1560"/>
              <a:gd name="T1" fmla="*/ 41 h 1549"/>
              <a:gd name="T2" fmla="*/ 739 w 1560"/>
              <a:gd name="T3" fmla="*/ 96 h 1549"/>
              <a:gd name="T4" fmla="*/ 728 w 1560"/>
              <a:gd name="T5" fmla="*/ 167 h 1549"/>
              <a:gd name="T6" fmla="*/ 723 w 1560"/>
              <a:gd name="T7" fmla="*/ 264 h 1549"/>
              <a:gd name="T8" fmla="*/ 532 w 1560"/>
              <a:gd name="T9" fmla="*/ 257 h 1549"/>
              <a:gd name="T10" fmla="*/ 177 w 1560"/>
              <a:gd name="T11" fmla="*/ 155 h 1549"/>
              <a:gd name="T12" fmla="*/ 29 w 1560"/>
              <a:gd name="T13" fmla="*/ 171 h 1549"/>
              <a:gd name="T14" fmla="*/ 15 w 1560"/>
              <a:gd name="T15" fmla="*/ 185 h 1549"/>
              <a:gd name="T16" fmla="*/ 15 w 1560"/>
              <a:gd name="T17" fmla="*/ 203 h 1549"/>
              <a:gd name="T18" fmla="*/ 82 w 1560"/>
              <a:gd name="T19" fmla="*/ 231 h 1549"/>
              <a:gd name="T20" fmla="*/ 152 w 1560"/>
              <a:gd name="T21" fmla="*/ 203 h 1549"/>
              <a:gd name="T22" fmla="*/ 454 w 1560"/>
              <a:gd name="T23" fmla="*/ 302 h 1549"/>
              <a:gd name="T24" fmla="*/ 638 w 1560"/>
              <a:gd name="T25" fmla="*/ 424 h 1549"/>
              <a:gd name="T26" fmla="*/ 745 w 1560"/>
              <a:gd name="T27" fmla="*/ 664 h 1549"/>
              <a:gd name="T28" fmla="*/ 693 w 1560"/>
              <a:gd name="T29" fmla="*/ 775 h 1549"/>
              <a:gd name="T30" fmla="*/ 689 w 1560"/>
              <a:gd name="T31" fmla="*/ 840 h 1549"/>
              <a:gd name="T32" fmla="*/ 770 w 1560"/>
              <a:gd name="T33" fmla="*/ 874 h 1549"/>
              <a:gd name="T34" fmla="*/ 861 w 1560"/>
              <a:gd name="T35" fmla="*/ 1149 h 1549"/>
              <a:gd name="T36" fmla="*/ 996 w 1560"/>
              <a:gd name="T37" fmla="*/ 1339 h 1549"/>
              <a:gd name="T38" fmla="*/ 966 w 1560"/>
              <a:gd name="T39" fmla="*/ 1457 h 1549"/>
              <a:gd name="T40" fmla="*/ 935 w 1560"/>
              <a:gd name="T41" fmla="*/ 1504 h 1549"/>
              <a:gd name="T42" fmla="*/ 929 w 1560"/>
              <a:gd name="T43" fmla="*/ 1521 h 1549"/>
              <a:gd name="T44" fmla="*/ 958 w 1560"/>
              <a:gd name="T45" fmla="*/ 1549 h 1549"/>
              <a:gd name="T46" fmla="*/ 1184 w 1560"/>
              <a:gd name="T47" fmla="*/ 1526 h 1549"/>
              <a:gd name="T48" fmla="*/ 1161 w 1560"/>
              <a:gd name="T49" fmla="*/ 1507 h 1549"/>
              <a:gd name="T50" fmla="*/ 1156 w 1560"/>
              <a:gd name="T51" fmla="*/ 1463 h 1549"/>
              <a:gd name="T52" fmla="*/ 1109 w 1560"/>
              <a:gd name="T53" fmla="*/ 1326 h 1549"/>
              <a:gd name="T54" fmla="*/ 1082 w 1560"/>
              <a:gd name="T55" fmla="*/ 1300 h 1549"/>
              <a:gd name="T56" fmla="*/ 908 w 1560"/>
              <a:gd name="T57" fmla="*/ 1042 h 1549"/>
              <a:gd name="T58" fmla="*/ 968 w 1560"/>
              <a:gd name="T59" fmla="*/ 864 h 1549"/>
              <a:gd name="T60" fmla="*/ 1006 w 1560"/>
              <a:gd name="T61" fmla="*/ 854 h 1549"/>
              <a:gd name="T62" fmla="*/ 1178 w 1560"/>
              <a:gd name="T63" fmla="*/ 930 h 1549"/>
              <a:gd name="T64" fmla="*/ 1453 w 1560"/>
              <a:gd name="T65" fmla="*/ 1135 h 1549"/>
              <a:gd name="T66" fmla="*/ 1498 w 1560"/>
              <a:gd name="T67" fmla="*/ 1210 h 1549"/>
              <a:gd name="T68" fmla="*/ 1558 w 1560"/>
              <a:gd name="T69" fmla="*/ 1222 h 1549"/>
              <a:gd name="T70" fmla="*/ 1508 w 1560"/>
              <a:gd name="T71" fmla="*/ 1118 h 1549"/>
              <a:gd name="T72" fmla="*/ 1480 w 1560"/>
              <a:gd name="T73" fmla="*/ 1080 h 1549"/>
              <a:gd name="T74" fmla="*/ 1367 w 1560"/>
              <a:gd name="T75" fmla="*/ 946 h 1549"/>
              <a:gd name="T76" fmla="*/ 1268 w 1560"/>
              <a:gd name="T77" fmla="*/ 880 h 1549"/>
              <a:gd name="T78" fmla="*/ 1145 w 1560"/>
              <a:gd name="T79" fmla="*/ 741 h 1549"/>
              <a:gd name="T80" fmla="*/ 1118 w 1560"/>
              <a:gd name="T81" fmla="*/ 707 h 1549"/>
              <a:gd name="T82" fmla="*/ 994 w 1560"/>
              <a:gd name="T83" fmla="*/ 586 h 1549"/>
              <a:gd name="T84" fmla="*/ 969 w 1560"/>
              <a:gd name="T85" fmla="*/ 497 h 1549"/>
              <a:gd name="T86" fmla="*/ 995 w 1560"/>
              <a:gd name="T87" fmla="*/ 339 h 1549"/>
              <a:gd name="T88" fmla="*/ 1227 w 1560"/>
              <a:gd name="T89" fmla="*/ 221 h 1549"/>
              <a:gd name="T90" fmla="*/ 1342 w 1560"/>
              <a:gd name="T91" fmla="*/ 173 h 1549"/>
              <a:gd name="T92" fmla="*/ 1390 w 1560"/>
              <a:gd name="T93" fmla="*/ 168 h 1549"/>
              <a:gd name="T94" fmla="*/ 1437 w 1560"/>
              <a:gd name="T95" fmla="*/ 150 h 1549"/>
              <a:gd name="T96" fmla="*/ 1421 w 1560"/>
              <a:gd name="T97" fmla="*/ 127 h 1549"/>
              <a:gd name="T98" fmla="*/ 1329 w 1560"/>
              <a:gd name="T99" fmla="*/ 129 h 1549"/>
              <a:gd name="T100" fmla="*/ 1145 w 1560"/>
              <a:gd name="T101" fmla="*/ 198 h 1549"/>
              <a:gd name="T102" fmla="*/ 872 w 1560"/>
              <a:gd name="T103" fmla="*/ 266 h 1549"/>
              <a:gd name="T104" fmla="*/ 885 w 1560"/>
              <a:gd name="T105" fmla="*/ 221 h 1549"/>
              <a:gd name="T106" fmla="*/ 921 w 1560"/>
              <a:gd name="T107" fmla="*/ 103 h 1549"/>
              <a:gd name="T108" fmla="*/ 902 w 1560"/>
              <a:gd name="T109" fmla="*/ 59 h 1549"/>
              <a:gd name="T110" fmla="*/ 881 w 1560"/>
              <a:gd name="T111" fmla="*/ 14 h 1549"/>
              <a:gd name="T112" fmla="*/ 951 w 1560"/>
              <a:gd name="T113" fmla="*/ 1516 h 1549"/>
              <a:gd name="T114" fmla="*/ 1004 w 1560"/>
              <a:gd name="T115" fmla="*/ 1513 h 1549"/>
              <a:gd name="T116" fmla="*/ 971 w 1560"/>
              <a:gd name="T117" fmla="*/ 1533 h 1549"/>
              <a:gd name="T118" fmla="*/ 991 w 1560"/>
              <a:gd name="T119" fmla="*/ 1513 h 1549"/>
              <a:gd name="T120" fmla="*/ 1092 w 1560"/>
              <a:gd name="T121" fmla="*/ 1483 h 1549"/>
              <a:gd name="T122" fmla="*/ 1130 w 1560"/>
              <a:gd name="T123" fmla="*/ 1507 h 1549"/>
              <a:gd name="T124" fmla="*/ 1029 w 1560"/>
              <a:gd name="T125" fmla="*/ 1511 h 15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60" h="1549">
                <a:moveTo>
                  <a:pt x="821" y="21"/>
                </a:moveTo>
                <a:lnTo>
                  <a:pt x="821" y="21"/>
                </a:lnTo>
                <a:lnTo>
                  <a:pt x="804" y="21"/>
                </a:lnTo>
                <a:lnTo>
                  <a:pt x="790" y="22"/>
                </a:lnTo>
                <a:lnTo>
                  <a:pt x="783" y="23"/>
                </a:lnTo>
                <a:lnTo>
                  <a:pt x="778" y="26"/>
                </a:lnTo>
                <a:lnTo>
                  <a:pt x="778" y="26"/>
                </a:lnTo>
                <a:lnTo>
                  <a:pt x="764" y="33"/>
                </a:lnTo>
                <a:lnTo>
                  <a:pt x="759" y="37"/>
                </a:lnTo>
                <a:lnTo>
                  <a:pt x="756" y="41"/>
                </a:lnTo>
                <a:lnTo>
                  <a:pt x="756" y="41"/>
                </a:lnTo>
                <a:lnTo>
                  <a:pt x="748" y="52"/>
                </a:lnTo>
                <a:lnTo>
                  <a:pt x="745" y="64"/>
                </a:lnTo>
                <a:lnTo>
                  <a:pt x="745" y="64"/>
                </a:lnTo>
                <a:lnTo>
                  <a:pt x="745" y="69"/>
                </a:lnTo>
                <a:lnTo>
                  <a:pt x="745" y="73"/>
                </a:lnTo>
                <a:lnTo>
                  <a:pt x="745" y="77"/>
                </a:lnTo>
                <a:lnTo>
                  <a:pt x="742" y="86"/>
                </a:lnTo>
                <a:lnTo>
                  <a:pt x="742" y="86"/>
                </a:lnTo>
                <a:lnTo>
                  <a:pt x="739" y="96"/>
                </a:lnTo>
                <a:lnTo>
                  <a:pt x="735" y="104"/>
                </a:lnTo>
                <a:lnTo>
                  <a:pt x="732" y="113"/>
                </a:lnTo>
                <a:lnTo>
                  <a:pt x="730" y="119"/>
                </a:lnTo>
                <a:lnTo>
                  <a:pt x="730" y="119"/>
                </a:lnTo>
                <a:lnTo>
                  <a:pt x="729" y="123"/>
                </a:lnTo>
                <a:lnTo>
                  <a:pt x="728" y="125"/>
                </a:lnTo>
                <a:lnTo>
                  <a:pt x="728" y="129"/>
                </a:lnTo>
                <a:lnTo>
                  <a:pt x="728" y="140"/>
                </a:lnTo>
                <a:lnTo>
                  <a:pt x="728" y="140"/>
                </a:lnTo>
                <a:lnTo>
                  <a:pt x="728" y="167"/>
                </a:lnTo>
                <a:lnTo>
                  <a:pt x="728" y="190"/>
                </a:lnTo>
                <a:lnTo>
                  <a:pt x="728" y="190"/>
                </a:lnTo>
                <a:lnTo>
                  <a:pt x="730" y="203"/>
                </a:lnTo>
                <a:lnTo>
                  <a:pt x="735" y="219"/>
                </a:lnTo>
                <a:lnTo>
                  <a:pt x="742" y="238"/>
                </a:lnTo>
                <a:lnTo>
                  <a:pt x="742" y="238"/>
                </a:lnTo>
                <a:lnTo>
                  <a:pt x="740" y="243"/>
                </a:lnTo>
                <a:lnTo>
                  <a:pt x="734" y="250"/>
                </a:lnTo>
                <a:lnTo>
                  <a:pt x="728" y="259"/>
                </a:lnTo>
                <a:lnTo>
                  <a:pt x="723" y="264"/>
                </a:lnTo>
                <a:lnTo>
                  <a:pt x="723" y="264"/>
                </a:lnTo>
                <a:lnTo>
                  <a:pt x="718" y="264"/>
                </a:lnTo>
                <a:lnTo>
                  <a:pt x="709" y="265"/>
                </a:lnTo>
                <a:lnTo>
                  <a:pt x="682" y="266"/>
                </a:lnTo>
                <a:lnTo>
                  <a:pt x="633" y="266"/>
                </a:lnTo>
                <a:lnTo>
                  <a:pt x="633" y="266"/>
                </a:lnTo>
                <a:lnTo>
                  <a:pt x="611" y="265"/>
                </a:lnTo>
                <a:lnTo>
                  <a:pt x="577" y="262"/>
                </a:lnTo>
                <a:lnTo>
                  <a:pt x="532" y="257"/>
                </a:lnTo>
                <a:lnTo>
                  <a:pt x="532" y="257"/>
                </a:lnTo>
                <a:lnTo>
                  <a:pt x="416" y="216"/>
                </a:lnTo>
                <a:lnTo>
                  <a:pt x="330" y="189"/>
                </a:lnTo>
                <a:lnTo>
                  <a:pt x="298" y="179"/>
                </a:lnTo>
                <a:lnTo>
                  <a:pt x="278" y="176"/>
                </a:lnTo>
                <a:lnTo>
                  <a:pt x="278" y="176"/>
                </a:lnTo>
                <a:lnTo>
                  <a:pt x="266" y="173"/>
                </a:lnTo>
                <a:lnTo>
                  <a:pt x="250" y="169"/>
                </a:lnTo>
                <a:lnTo>
                  <a:pt x="213" y="162"/>
                </a:lnTo>
                <a:lnTo>
                  <a:pt x="194" y="158"/>
                </a:lnTo>
                <a:lnTo>
                  <a:pt x="177" y="155"/>
                </a:lnTo>
                <a:lnTo>
                  <a:pt x="162" y="154"/>
                </a:lnTo>
                <a:lnTo>
                  <a:pt x="157" y="154"/>
                </a:lnTo>
                <a:lnTo>
                  <a:pt x="152" y="155"/>
                </a:lnTo>
                <a:lnTo>
                  <a:pt x="152" y="155"/>
                </a:lnTo>
                <a:lnTo>
                  <a:pt x="129" y="161"/>
                </a:lnTo>
                <a:lnTo>
                  <a:pt x="99" y="167"/>
                </a:lnTo>
                <a:lnTo>
                  <a:pt x="61" y="176"/>
                </a:lnTo>
                <a:lnTo>
                  <a:pt x="61" y="176"/>
                </a:lnTo>
                <a:lnTo>
                  <a:pt x="50" y="174"/>
                </a:lnTo>
                <a:lnTo>
                  <a:pt x="29" y="171"/>
                </a:lnTo>
                <a:lnTo>
                  <a:pt x="8" y="168"/>
                </a:lnTo>
                <a:lnTo>
                  <a:pt x="2" y="168"/>
                </a:lnTo>
                <a:lnTo>
                  <a:pt x="0" y="169"/>
                </a:lnTo>
                <a:lnTo>
                  <a:pt x="0" y="169"/>
                </a:lnTo>
                <a:lnTo>
                  <a:pt x="0" y="169"/>
                </a:lnTo>
                <a:lnTo>
                  <a:pt x="2" y="174"/>
                </a:lnTo>
                <a:lnTo>
                  <a:pt x="7" y="181"/>
                </a:lnTo>
                <a:lnTo>
                  <a:pt x="12" y="184"/>
                </a:lnTo>
                <a:lnTo>
                  <a:pt x="15" y="185"/>
                </a:lnTo>
                <a:lnTo>
                  <a:pt x="15" y="185"/>
                </a:lnTo>
                <a:lnTo>
                  <a:pt x="22" y="187"/>
                </a:lnTo>
                <a:lnTo>
                  <a:pt x="35" y="190"/>
                </a:lnTo>
                <a:lnTo>
                  <a:pt x="53" y="195"/>
                </a:lnTo>
                <a:lnTo>
                  <a:pt x="53" y="195"/>
                </a:lnTo>
                <a:lnTo>
                  <a:pt x="29" y="196"/>
                </a:lnTo>
                <a:lnTo>
                  <a:pt x="15" y="199"/>
                </a:lnTo>
                <a:lnTo>
                  <a:pt x="12" y="201"/>
                </a:lnTo>
                <a:lnTo>
                  <a:pt x="13" y="201"/>
                </a:lnTo>
                <a:lnTo>
                  <a:pt x="15" y="203"/>
                </a:lnTo>
                <a:lnTo>
                  <a:pt x="15" y="203"/>
                </a:lnTo>
                <a:lnTo>
                  <a:pt x="23" y="205"/>
                </a:lnTo>
                <a:lnTo>
                  <a:pt x="34" y="206"/>
                </a:lnTo>
                <a:lnTo>
                  <a:pt x="64" y="208"/>
                </a:lnTo>
                <a:lnTo>
                  <a:pt x="102" y="208"/>
                </a:lnTo>
                <a:lnTo>
                  <a:pt x="102" y="208"/>
                </a:lnTo>
                <a:lnTo>
                  <a:pt x="96" y="212"/>
                </a:lnTo>
                <a:lnTo>
                  <a:pt x="86" y="221"/>
                </a:lnTo>
                <a:lnTo>
                  <a:pt x="82" y="226"/>
                </a:lnTo>
                <a:lnTo>
                  <a:pt x="81" y="230"/>
                </a:lnTo>
                <a:lnTo>
                  <a:pt x="82" y="231"/>
                </a:lnTo>
                <a:lnTo>
                  <a:pt x="83" y="232"/>
                </a:lnTo>
                <a:lnTo>
                  <a:pt x="87" y="233"/>
                </a:lnTo>
                <a:lnTo>
                  <a:pt x="91" y="233"/>
                </a:lnTo>
                <a:lnTo>
                  <a:pt x="91" y="233"/>
                </a:lnTo>
                <a:lnTo>
                  <a:pt x="102" y="232"/>
                </a:lnTo>
                <a:lnTo>
                  <a:pt x="111" y="228"/>
                </a:lnTo>
                <a:lnTo>
                  <a:pt x="120" y="223"/>
                </a:lnTo>
                <a:lnTo>
                  <a:pt x="130" y="217"/>
                </a:lnTo>
                <a:lnTo>
                  <a:pt x="145" y="206"/>
                </a:lnTo>
                <a:lnTo>
                  <a:pt x="152" y="203"/>
                </a:lnTo>
                <a:lnTo>
                  <a:pt x="157" y="200"/>
                </a:lnTo>
                <a:lnTo>
                  <a:pt x="157" y="200"/>
                </a:lnTo>
                <a:lnTo>
                  <a:pt x="163" y="200"/>
                </a:lnTo>
                <a:lnTo>
                  <a:pt x="173" y="203"/>
                </a:lnTo>
                <a:lnTo>
                  <a:pt x="199" y="209"/>
                </a:lnTo>
                <a:lnTo>
                  <a:pt x="224" y="216"/>
                </a:lnTo>
                <a:lnTo>
                  <a:pt x="243" y="223"/>
                </a:lnTo>
                <a:lnTo>
                  <a:pt x="243" y="223"/>
                </a:lnTo>
                <a:lnTo>
                  <a:pt x="454" y="302"/>
                </a:lnTo>
                <a:lnTo>
                  <a:pt x="454" y="302"/>
                </a:lnTo>
                <a:lnTo>
                  <a:pt x="513" y="323"/>
                </a:lnTo>
                <a:lnTo>
                  <a:pt x="553" y="340"/>
                </a:lnTo>
                <a:lnTo>
                  <a:pt x="570" y="347"/>
                </a:lnTo>
                <a:lnTo>
                  <a:pt x="583" y="355"/>
                </a:lnTo>
                <a:lnTo>
                  <a:pt x="583" y="355"/>
                </a:lnTo>
                <a:lnTo>
                  <a:pt x="588" y="360"/>
                </a:lnTo>
                <a:lnTo>
                  <a:pt x="594" y="365"/>
                </a:lnTo>
                <a:lnTo>
                  <a:pt x="607" y="382"/>
                </a:lnTo>
                <a:lnTo>
                  <a:pt x="623" y="401"/>
                </a:lnTo>
                <a:lnTo>
                  <a:pt x="638" y="424"/>
                </a:lnTo>
                <a:lnTo>
                  <a:pt x="666" y="468"/>
                </a:lnTo>
                <a:lnTo>
                  <a:pt x="676" y="485"/>
                </a:lnTo>
                <a:lnTo>
                  <a:pt x="682" y="497"/>
                </a:lnTo>
                <a:lnTo>
                  <a:pt x="682" y="497"/>
                </a:lnTo>
                <a:lnTo>
                  <a:pt x="696" y="530"/>
                </a:lnTo>
                <a:lnTo>
                  <a:pt x="718" y="583"/>
                </a:lnTo>
                <a:lnTo>
                  <a:pt x="729" y="611"/>
                </a:lnTo>
                <a:lnTo>
                  <a:pt x="739" y="637"/>
                </a:lnTo>
                <a:lnTo>
                  <a:pt x="743" y="657"/>
                </a:lnTo>
                <a:lnTo>
                  <a:pt x="745" y="664"/>
                </a:lnTo>
                <a:lnTo>
                  <a:pt x="745" y="669"/>
                </a:lnTo>
                <a:lnTo>
                  <a:pt x="745" y="669"/>
                </a:lnTo>
                <a:lnTo>
                  <a:pt x="743" y="682"/>
                </a:lnTo>
                <a:lnTo>
                  <a:pt x="743" y="694"/>
                </a:lnTo>
                <a:lnTo>
                  <a:pt x="742" y="698"/>
                </a:lnTo>
                <a:lnTo>
                  <a:pt x="741" y="703"/>
                </a:lnTo>
                <a:lnTo>
                  <a:pt x="737" y="709"/>
                </a:lnTo>
                <a:lnTo>
                  <a:pt x="732" y="717"/>
                </a:lnTo>
                <a:lnTo>
                  <a:pt x="732" y="717"/>
                </a:lnTo>
                <a:lnTo>
                  <a:pt x="693" y="775"/>
                </a:lnTo>
                <a:lnTo>
                  <a:pt x="664" y="816"/>
                </a:lnTo>
                <a:lnTo>
                  <a:pt x="664" y="816"/>
                </a:lnTo>
                <a:lnTo>
                  <a:pt x="664" y="816"/>
                </a:lnTo>
                <a:lnTo>
                  <a:pt x="666" y="817"/>
                </a:lnTo>
                <a:lnTo>
                  <a:pt x="674" y="820"/>
                </a:lnTo>
                <a:lnTo>
                  <a:pt x="678" y="822"/>
                </a:lnTo>
                <a:lnTo>
                  <a:pt x="683" y="826"/>
                </a:lnTo>
                <a:lnTo>
                  <a:pt x="687" y="832"/>
                </a:lnTo>
                <a:lnTo>
                  <a:pt x="689" y="840"/>
                </a:lnTo>
                <a:lnTo>
                  <a:pt x="689" y="840"/>
                </a:lnTo>
                <a:lnTo>
                  <a:pt x="691" y="847"/>
                </a:lnTo>
                <a:lnTo>
                  <a:pt x="691" y="853"/>
                </a:lnTo>
                <a:lnTo>
                  <a:pt x="688" y="863"/>
                </a:lnTo>
                <a:lnTo>
                  <a:pt x="688" y="867"/>
                </a:lnTo>
                <a:lnTo>
                  <a:pt x="688" y="869"/>
                </a:lnTo>
                <a:lnTo>
                  <a:pt x="691" y="871"/>
                </a:lnTo>
                <a:lnTo>
                  <a:pt x="694" y="871"/>
                </a:lnTo>
                <a:lnTo>
                  <a:pt x="694" y="871"/>
                </a:lnTo>
                <a:lnTo>
                  <a:pt x="770" y="874"/>
                </a:lnTo>
                <a:lnTo>
                  <a:pt x="770" y="874"/>
                </a:lnTo>
                <a:lnTo>
                  <a:pt x="788" y="966"/>
                </a:lnTo>
                <a:lnTo>
                  <a:pt x="801" y="1033"/>
                </a:lnTo>
                <a:lnTo>
                  <a:pt x="806" y="1059"/>
                </a:lnTo>
                <a:lnTo>
                  <a:pt x="811" y="1075"/>
                </a:lnTo>
                <a:lnTo>
                  <a:pt x="811" y="1075"/>
                </a:lnTo>
                <a:lnTo>
                  <a:pt x="818" y="1090"/>
                </a:lnTo>
                <a:lnTo>
                  <a:pt x="827" y="1102"/>
                </a:lnTo>
                <a:lnTo>
                  <a:pt x="849" y="1133"/>
                </a:lnTo>
                <a:lnTo>
                  <a:pt x="849" y="1133"/>
                </a:lnTo>
                <a:lnTo>
                  <a:pt x="861" y="1149"/>
                </a:lnTo>
                <a:lnTo>
                  <a:pt x="881" y="1172"/>
                </a:lnTo>
                <a:lnTo>
                  <a:pt x="935" y="1232"/>
                </a:lnTo>
                <a:lnTo>
                  <a:pt x="1006" y="1313"/>
                </a:lnTo>
                <a:lnTo>
                  <a:pt x="1006" y="1313"/>
                </a:lnTo>
                <a:lnTo>
                  <a:pt x="999" y="1318"/>
                </a:lnTo>
                <a:lnTo>
                  <a:pt x="994" y="1322"/>
                </a:lnTo>
                <a:lnTo>
                  <a:pt x="994" y="1324"/>
                </a:lnTo>
                <a:lnTo>
                  <a:pt x="994" y="1326"/>
                </a:lnTo>
                <a:lnTo>
                  <a:pt x="994" y="1326"/>
                </a:lnTo>
                <a:lnTo>
                  <a:pt x="996" y="1339"/>
                </a:lnTo>
                <a:lnTo>
                  <a:pt x="1001" y="1364"/>
                </a:lnTo>
                <a:lnTo>
                  <a:pt x="1004" y="1389"/>
                </a:lnTo>
                <a:lnTo>
                  <a:pt x="1004" y="1400"/>
                </a:lnTo>
                <a:lnTo>
                  <a:pt x="1004" y="1407"/>
                </a:lnTo>
                <a:lnTo>
                  <a:pt x="1004" y="1407"/>
                </a:lnTo>
                <a:lnTo>
                  <a:pt x="1001" y="1413"/>
                </a:lnTo>
                <a:lnTo>
                  <a:pt x="996" y="1419"/>
                </a:lnTo>
                <a:lnTo>
                  <a:pt x="985" y="1435"/>
                </a:lnTo>
                <a:lnTo>
                  <a:pt x="966" y="1457"/>
                </a:lnTo>
                <a:lnTo>
                  <a:pt x="966" y="1457"/>
                </a:lnTo>
                <a:lnTo>
                  <a:pt x="958" y="1462"/>
                </a:lnTo>
                <a:lnTo>
                  <a:pt x="947" y="1469"/>
                </a:lnTo>
                <a:lnTo>
                  <a:pt x="937" y="1477"/>
                </a:lnTo>
                <a:lnTo>
                  <a:pt x="934" y="1479"/>
                </a:lnTo>
                <a:lnTo>
                  <a:pt x="932" y="1483"/>
                </a:lnTo>
                <a:lnTo>
                  <a:pt x="932" y="1483"/>
                </a:lnTo>
                <a:lnTo>
                  <a:pt x="932" y="1494"/>
                </a:lnTo>
                <a:lnTo>
                  <a:pt x="932" y="1499"/>
                </a:lnTo>
                <a:lnTo>
                  <a:pt x="935" y="1504"/>
                </a:lnTo>
                <a:lnTo>
                  <a:pt x="935" y="1504"/>
                </a:lnTo>
                <a:lnTo>
                  <a:pt x="939" y="1506"/>
                </a:lnTo>
                <a:lnTo>
                  <a:pt x="941" y="1507"/>
                </a:lnTo>
                <a:lnTo>
                  <a:pt x="941" y="1510"/>
                </a:lnTo>
                <a:lnTo>
                  <a:pt x="940" y="1513"/>
                </a:lnTo>
                <a:lnTo>
                  <a:pt x="940" y="1513"/>
                </a:lnTo>
                <a:lnTo>
                  <a:pt x="939" y="1516"/>
                </a:lnTo>
                <a:lnTo>
                  <a:pt x="936" y="1517"/>
                </a:lnTo>
                <a:lnTo>
                  <a:pt x="932" y="1518"/>
                </a:lnTo>
                <a:lnTo>
                  <a:pt x="930" y="1519"/>
                </a:lnTo>
                <a:lnTo>
                  <a:pt x="929" y="1521"/>
                </a:lnTo>
                <a:lnTo>
                  <a:pt x="928" y="1522"/>
                </a:lnTo>
                <a:lnTo>
                  <a:pt x="928" y="1526"/>
                </a:lnTo>
                <a:lnTo>
                  <a:pt x="928" y="1526"/>
                </a:lnTo>
                <a:lnTo>
                  <a:pt x="929" y="1529"/>
                </a:lnTo>
                <a:lnTo>
                  <a:pt x="930" y="1533"/>
                </a:lnTo>
                <a:lnTo>
                  <a:pt x="932" y="1537"/>
                </a:lnTo>
                <a:lnTo>
                  <a:pt x="936" y="1540"/>
                </a:lnTo>
                <a:lnTo>
                  <a:pt x="940" y="1543"/>
                </a:lnTo>
                <a:lnTo>
                  <a:pt x="945" y="1545"/>
                </a:lnTo>
                <a:lnTo>
                  <a:pt x="958" y="1549"/>
                </a:lnTo>
                <a:lnTo>
                  <a:pt x="958" y="1549"/>
                </a:lnTo>
                <a:lnTo>
                  <a:pt x="973" y="1549"/>
                </a:lnTo>
                <a:lnTo>
                  <a:pt x="1001" y="1548"/>
                </a:lnTo>
                <a:lnTo>
                  <a:pt x="1079" y="1542"/>
                </a:lnTo>
                <a:lnTo>
                  <a:pt x="1117" y="1538"/>
                </a:lnTo>
                <a:lnTo>
                  <a:pt x="1151" y="1533"/>
                </a:lnTo>
                <a:lnTo>
                  <a:pt x="1174" y="1529"/>
                </a:lnTo>
                <a:lnTo>
                  <a:pt x="1182" y="1527"/>
                </a:lnTo>
                <a:lnTo>
                  <a:pt x="1184" y="1526"/>
                </a:lnTo>
                <a:lnTo>
                  <a:pt x="1184" y="1526"/>
                </a:lnTo>
                <a:lnTo>
                  <a:pt x="1184" y="1515"/>
                </a:lnTo>
                <a:lnTo>
                  <a:pt x="1183" y="1512"/>
                </a:lnTo>
                <a:lnTo>
                  <a:pt x="1182" y="1511"/>
                </a:lnTo>
                <a:lnTo>
                  <a:pt x="1182" y="1511"/>
                </a:lnTo>
                <a:lnTo>
                  <a:pt x="1182" y="1511"/>
                </a:lnTo>
                <a:lnTo>
                  <a:pt x="1177" y="1512"/>
                </a:lnTo>
                <a:lnTo>
                  <a:pt x="1171" y="1512"/>
                </a:lnTo>
                <a:lnTo>
                  <a:pt x="1168" y="1511"/>
                </a:lnTo>
                <a:lnTo>
                  <a:pt x="1164" y="1510"/>
                </a:lnTo>
                <a:lnTo>
                  <a:pt x="1161" y="1507"/>
                </a:lnTo>
                <a:lnTo>
                  <a:pt x="1158" y="1504"/>
                </a:lnTo>
                <a:lnTo>
                  <a:pt x="1158" y="1504"/>
                </a:lnTo>
                <a:lnTo>
                  <a:pt x="1153" y="1496"/>
                </a:lnTo>
                <a:lnTo>
                  <a:pt x="1151" y="1494"/>
                </a:lnTo>
                <a:lnTo>
                  <a:pt x="1150" y="1491"/>
                </a:lnTo>
                <a:lnTo>
                  <a:pt x="1151" y="1488"/>
                </a:lnTo>
                <a:lnTo>
                  <a:pt x="1151" y="1488"/>
                </a:lnTo>
                <a:lnTo>
                  <a:pt x="1155" y="1478"/>
                </a:lnTo>
                <a:lnTo>
                  <a:pt x="1156" y="1470"/>
                </a:lnTo>
                <a:lnTo>
                  <a:pt x="1156" y="1463"/>
                </a:lnTo>
                <a:lnTo>
                  <a:pt x="1156" y="1463"/>
                </a:lnTo>
                <a:lnTo>
                  <a:pt x="1148" y="1430"/>
                </a:lnTo>
                <a:lnTo>
                  <a:pt x="1144" y="1410"/>
                </a:lnTo>
                <a:lnTo>
                  <a:pt x="1137" y="1394"/>
                </a:lnTo>
                <a:lnTo>
                  <a:pt x="1137" y="1394"/>
                </a:lnTo>
                <a:lnTo>
                  <a:pt x="1126" y="1365"/>
                </a:lnTo>
                <a:lnTo>
                  <a:pt x="1115" y="1340"/>
                </a:lnTo>
                <a:lnTo>
                  <a:pt x="1115" y="1340"/>
                </a:lnTo>
                <a:lnTo>
                  <a:pt x="1112" y="1333"/>
                </a:lnTo>
                <a:lnTo>
                  <a:pt x="1109" y="1326"/>
                </a:lnTo>
                <a:lnTo>
                  <a:pt x="1106" y="1318"/>
                </a:lnTo>
                <a:lnTo>
                  <a:pt x="1103" y="1316"/>
                </a:lnTo>
                <a:lnTo>
                  <a:pt x="1099" y="1313"/>
                </a:lnTo>
                <a:lnTo>
                  <a:pt x="1099" y="1313"/>
                </a:lnTo>
                <a:lnTo>
                  <a:pt x="1097" y="1311"/>
                </a:lnTo>
                <a:lnTo>
                  <a:pt x="1094" y="1311"/>
                </a:lnTo>
                <a:lnTo>
                  <a:pt x="1092" y="1311"/>
                </a:lnTo>
                <a:lnTo>
                  <a:pt x="1091" y="1311"/>
                </a:lnTo>
                <a:lnTo>
                  <a:pt x="1088" y="1310"/>
                </a:lnTo>
                <a:lnTo>
                  <a:pt x="1082" y="1300"/>
                </a:lnTo>
                <a:lnTo>
                  <a:pt x="1082" y="1300"/>
                </a:lnTo>
                <a:lnTo>
                  <a:pt x="1026" y="1220"/>
                </a:lnTo>
                <a:lnTo>
                  <a:pt x="978" y="1154"/>
                </a:lnTo>
                <a:lnTo>
                  <a:pt x="978" y="1154"/>
                </a:lnTo>
                <a:lnTo>
                  <a:pt x="944" y="1111"/>
                </a:lnTo>
                <a:lnTo>
                  <a:pt x="920" y="1078"/>
                </a:lnTo>
                <a:lnTo>
                  <a:pt x="912" y="1064"/>
                </a:lnTo>
                <a:lnTo>
                  <a:pt x="907" y="1054"/>
                </a:lnTo>
                <a:lnTo>
                  <a:pt x="907" y="1054"/>
                </a:lnTo>
                <a:lnTo>
                  <a:pt x="908" y="1042"/>
                </a:lnTo>
                <a:lnTo>
                  <a:pt x="910" y="1018"/>
                </a:lnTo>
                <a:lnTo>
                  <a:pt x="923" y="955"/>
                </a:lnTo>
                <a:lnTo>
                  <a:pt x="936" y="894"/>
                </a:lnTo>
                <a:lnTo>
                  <a:pt x="941" y="874"/>
                </a:lnTo>
                <a:lnTo>
                  <a:pt x="944" y="869"/>
                </a:lnTo>
                <a:lnTo>
                  <a:pt x="945" y="867"/>
                </a:lnTo>
                <a:lnTo>
                  <a:pt x="945" y="867"/>
                </a:lnTo>
                <a:lnTo>
                  <a:pt x="953" y="868"/>
                </a:lnTo>
                <a:lnTo>
                  <a:pt x="959" y="867"/>
                </a:lnTo>
                <a:lnTo>
                  <a:pt x="968" y="864"/>
                </a:lnTo>
                <a:lnTo>
                  <a:pt x="968" y="864"/>
                </a:lnTo>
                <a:lnTo>
                  <a:pt x="973" y="863"/>
                </a:lnTo>
                <a:lnTo>
                  <a:pt x="977" y="860"/>
                </a:lnTo>
                <a:lnTo>
                  <a:pt x="982" y="857"/>
                </a:lnTo>
                <a:lnTo>
                  <a:pt x="986" y="854"/>
                </a:lnTo>
                <a:lnTo>
                  <a:pt x="989" y="854"/>
                </a:lnTo>
                <a:lnTo>
                  <a:pt x="994" y="854"/>
                </a:lnTo>
                <a:lnTo>
                  <a:pt x="994" y="854"/>
                </a:lnTo>
                <a:lnTo>
                  <a:pt x="1001" y="854"/>
                </a:lnTo>
                <a:lnTo>
                  <a:pt x="1006" y="854"/>
                </a:lnTo>
                <a:lnTo>
                  <a:pt x="1013" y="856"/>
                </a:lnTo>
                <a:lnTo>
                  <a:pt x="1027" y="859"/>
                </a:lnTo>
                <a:lnTo>
                  <a:pt x="1027" y="859"/>
                </a:lnTo>
                <a:lnTo>
                  <a:pt x="1085" y="880"/>
                </a:lnTo>
                <a:lnTo>
                  <a:pt x="1119" y="894"/>
                </a:lnTo>
                <a:lnTo>
                  <a:pt x="1133" y="901"/>
                </a:lnTo>
                <a:lnTo>
                  <a:pt x="1144" y="907"/>
                </a:lnTo>
                <a:lnTo>
                  <a:pt x="1144" y="907"/>
                </a:lnTo>
                <a:lnTo>
                  <a:pt x="1156" y="917"/>
                </a:lnTo>
                <a:lnTo>
                  <a:pt x="1178" y="930"/>
                </a:lnTo>
                <a:lnTo>
                  <a:pt x="1236" y="964"/>
                </a:lnTo>
                <a:lnTo>
                  <a:pt x="1291" y="997"/>
                </a:lnTo>
                <a:lnTo>
                  <a:pt x="1310" y="1009"/>
                </a:lnTo>
                <a:lnTo>
                  <a:pt x="1320" y="1016"/>
                </a:lnTo>
                <a:lnTo>
                  <a:pt x="1320" y="1016"/>
                </a:lnTo>
                <a:lnTo>
                  <a:pt x="1346" y="1040"/>
                </a:lnTo>
                <a:lnTo>
                  <a:pt x="1391" y="1078"/>
                </a:lnTo>
                <a:lnTo>
                  <a:pt x="1436" y="1117"/>
                </a:lnTo>
                <a:lnTo>
                  <a:pt x="1449" y="1130"/>
                </a:lnTo>
                <a:lnTo>
                  <a:pt x="1453" y="1135"/>
                </a:lnTo>
                <a:lnTo>
                  <a:pt x="1455" y="1138"/>
                </a:lnTo>
                <a:lnTo>
                  <a:pt x="1455" y="1138"/>
                </a:lnTo>
                <a:lnTo>
                  <a:pt x="1455" y="1151"/>
                </a:lnTo>
                <a:lnTo>
                  <a:pt x="1458" y="1157"/>
                </a:lnTo>
                <a:lnTo>
                  <a:pt x="1463" y="1166"/>
                </a:lnTo>
                <a:lnTo>
                  <a:pt x="1463" y="1166"/>
                </a:lnTo>
                <a:lnTo>
                  <a:pt x="1470" y="1180"/>
                </a:lnTo>
                <a:lnTo>
                  <a:pt x="1482" y="1194"/>
                </a:lnTo>
                <a:lnTo>
                  <a:pt x="1482" y="1194"/>
                </a:lnTo>
                <a:lnTo>
                  <a:pt x="1498" y="1210"/>
                </a:lnTo>
                <a:lnTo>
                  <a:pt x="1518" y="1230"/>
                </a:lnTo>
                <a:lnTo>
                  <a:pt x="1528" y="1237"/>
                </a:lnTo>
                <a:lnTo>
                  <a:pt x="1538" y="1243"/>
                </a:lnTo>
                <a:lnTo>
                  <a:pt x="1541" y="1245"/>
                </a:lnTo>
                <a:lnTo>
                  <a:pt x="1545" y="1245"/>
                </a:lnTo>
                <a:lnTo>
                  <a:pt x="1547" y="1245"/>
                </a:lnTo>
                <a:lnTo>
                  <a:pt x="1549" y="1242"/>
                </a:lnTo>
                <a:lnTo>
                  <a:pt x="1549" y="1242"/>
                </a:lnTo>
                <a:lnTo>
                  <a:pt x="1553" y="1231"/>
                </a:lnTo>
                <a:lnTo>
                  <a:pt x="1558" y="1222"/>
                </a:lnTo>
                <a:lnTo>
                  <a:pt x="1560" y="1216"/>
                </a:lnTo>
                <a:lnTo>
                  <a:pt x="1560" y="1211"/>
                </a:lnTo>
                <a:lnTo>
                  <a:pt x="1558" y="1204"/>
                </a:lnTo>
                <a:lnTo>
                  <a:pt x="1556" y="1197"/>
                </a:lnTo>
                <a:lnTo>
                  <a:pt x="1556" y="1197"/>
                </a:lnTo>
                <a:lnTo>
                  <a:pt x="1551" y="1187"/>
                </a:lnTo>
                <a:lnTo>
                  <a:pt x="1545" y="1175"/>
                </a:lnTo>
                <a:lnTo>
                  <a:pt x="1529" y="1150"/>
                </a:lnTo>
                <a:lnTo>
                  <a:pt x="1515" y="1128"/>
                </a:lnTo>
                <a:lnTo>
                  <a:pt x="1508" y="1118"/>
                </a:lnTo>
                <a:lnTo>
                  <a:pt x="1508" y="1118"/>
                </a:lnTo>
                <a:lnTo>
                  <a:pt x="1507" y="1114"/>
                </a:lnTo>
                <a:lnTo>
                  <a:pt x="1504" y="1110"/>
                </a:lnTo>
                <a:lnTo>
                  <a:pt x="1502" y="1103"/>
                </a:lnTo>
                <a:lnTo>
                  <a:pt x="1498" y="1097"/>
                </a:lnTo>
                <a:lnTo>
                  <a:pt x="1498" y="1097"/>
                </a:lnTo>
                <a:lnTo>
                  <a:pt x="1493" y="1092"/>
                </a:lnTo>
                <a:lnTo>
                  <a:pt x="1490" y="1090"/>
                </a:lnTo>
                <a:lnTo>
                  <a:pt x="1485" y="1086"/>
                </a:lnTo>
                <a:lnTo>
                  <a:pt x="1480" y="1080"/>
                </a:lnTo>
                <a:lnTo>
                  <a:pt x="1480" y="1080"/>
                </a:lnTo>
                <a:lnTo>
                  <a:pt x="1472" y="1070"/>
                </a:lnTo>
                <a:lnTo>
                  <a:pt x="1461" y="1059"/>
                </a:lnTo>
                <a:lnTo>
                  <a:pt x="1450" y="1047"/>
                </a:lnTo>
                <a:lnTo>
                  <a:pt x="1439" y="1035"/>
                </a:lnTo>
                <a:lnTo>
                  <a:pt x="1439" y="1035"/>
                </a:lnTo>
                <a:lnTo>
                  <a:pt x="1423" y="1013"/>
                </a:lnTo>
                <a:lnTo>
                  <a:pt x="1398" y="979"/>
                </a:lnTo>
                <a:lnTo>
                  <a:pt x="1383" y="962"/>
                </a:lnTo>
                <a:lnTo>
                  <a:pt x="1367" y="946"/>
                </a:lnTo>
                <a:lnTo>
                  <a:pt x="1351" y="933"/>
                </a:lnTo>
                <a:lnTo>
                  <a:pt x="1344" y="927"/>
                </a:lnTo>
                <a:lnTo>
                  <a:pt x="1335" y="923"/>
                </a:lnTo>
                <a:lnTo>
                  <a:pt x="1335" y="923"/>
                </a:lnTo>
                <a:lnTo>
                  <a:pt x="1310" y="910"/>
                </a:lnTo>
                <a:lnTo>
                  <a:pt x="1291" y="901"/>
                </a:lnTo>
                <a:lnTo>
                  <a:pt x="1283" y="896"/>
                </a:lnTo>
                <a:lnTo>
                  <a:pt x="1277" y="891"/>
                </a:lnTo>
                <a:lnTo>
                  <a:pt x="1271" y="886"/>
                </a:lnTo>
                <a:lnTo>
                  <a:pt x="1268" y="880"/>
                </a:lnTo>
                <a:lnTo>
                  <a:pt x="1268" y="880"/>
                </a:lnTo>
                <a:lnTo>
                  <a:pt x="1259" y="869"/>
                </a:lnTo>
                <a:lnTo>
                  <a:pt x="1242" y="852"/>
                </a:lnTo>
                <a:lnTo>
                  <a:pt x="1199" y="809"/>
                </a:lnTo>
                <a:lnTo>
                  <a:pt x="1137" y="752"/>
                </a:lnTo>
                <a:lnTo>
                  <a:pt x="1137" y="752"/>
                </a:lnTo>
                <a:lnTo>
                  <a:pt x="1140" y="751"/>
                </a:lnTo>
                <a:lnTo>
                  <a:pt x="1142" y="749"/>
                </a:lnTo>
                <a:lnTo>
                  <a:pt x="1145" y="744"/>
                </a:lnTo>
                <a:lnTo>
                  <a:pt x="1145" y="741"/>
                </a:lnTo>
                <a:lnTo>
                  <a:pt x="1144" y="738"/>
                </a:lnTo>
                <a:lnTo>
                  <a:pt x="1144" y="738"/>
                </a:lnTo>
                <a:lnTo>
                  <a:pt x="1142" y="735"/>
                </a:lnTo>
                <a:lnTo>
                  <a:pt x="1144" y="734"/>
                </a:lnTo>
                <a:lnTo>
                  <a:pt x="1146" y="734"/>
                </a:lnTo>
                <a:lnTo>
                  <a:pt x="1147" y="733"/>
                </a:lnTo>
                <a:lnTo>
                  <a:pt x="1146" y="732"/>
                </a:lnTo>
                <a:lnTo>
                  <a:pt x="1142" y="727"/>
                </a:lnTo>
                <a:lnTo>
                  <a:pt x="1118" y="707"/>
                </a:lnTo>
                <a:lnTo>
                  <a:pt x="1118" y="707"/>
                </a:lnTo>
                <a:lnTo>
                  <a:pt x="1088" y="686"/>
                </a:lnTo>
                <a:lnTo>
                  <a:pt x="1071" y="675"/>
                </a:lnTo>
                <a:lnTo>
                  <a:pt x="1064" y="669"/>
                </a:lnTo>
                <a:lnTo>
                  <a:pt x="1059" y="664"/>
                </a:lnTo>
                <a:lnTo>
                  <a:pt x="1059" y="664"/>
                </a:lnTo>
                <a:lnTo>
                  <a:pt x="1049" y="653"/>
                </a:lnTo>
                <a:lnTo>
                  <a:pt x="1032" y="633"/>
                </a:lnTo>
                <a:lnTo>
                  <a:pt x="1011" y="610"/>
                </a:lnTo>
                <a:lnTo>
                  <a:pt x="1002" y="598"/>
                </a:lnTo>
                <a:lnTo>
                  <a:pt x="994" y="586"/>
                </a:lnTo>
                <a:lnTo>
                  <a:pt x="994" y="586"/>
                </a:lnTo>
                <a:lnTo>
                  <a:pt x="979" y="565"/>
                </a:lnTo>
                <a:lnTo>
                  <a:pt x="969" y="549"/>
                </a:lnTo>
                <a:lnTo>
                  <a:pt x="967" y="543"/>
                </a:lnTo>
                <a:lnTo>
                  <a:pt x="964" y="535"/>
                </a:lnTo>
                <a:lnTo>
                  <a:pt x="964" y="529"/>
                </a:lnTo>
                <a:lnTo>
                  <a:pt x="966" y="522"/>
                </a:lnTo>
                <a:lnTo>
                  <a:pt x="966" y="522"/>
                </a:lnTo>
                <a:lnTo>
                  <a:pt x="968" y="512"/>
                </a:lnTo>
                <a:lnTo>
                  <a:pt x="969" y="497"/>
                </a:lnTo>
                <a:lnTo>
                  <a:pt x="971" y="458"/>
                </a:lnTo>
                <a:lnTo>
                  <a:pt x="971" y="405"/>
                </a:lnTo>
                <a:lnTo>
                  <a:pt x="971" y="405"/>
                </a:lnTo>
                <a:lnTo>
                  <a:pt x="971" y="385"/>
                </a:lnTo>
                <a:lnTo>
                  <a:pt x="969" y="370"/>
                </a:lnTo>
                <a:lnTo>
                  <a:pt x="971" y="357"/>
                </a:lnTo>
                <a:lnTo>
                  <a:pt x="971" y="357"/>
                </a:lnTo>
                <a:lnTo>
                  <a:pt x="973" y="355"/>
                </a:lnTo>
                <a:lnTo>
                  <a:pt x="978" y="350"/>
                </a:lnTo>
                <a:lnTo>
                  <a:pt x="995" y="339"/>
                </a:lnTo>
                <a:lnTo>
                  <a:pt x="1020" y="325"/>
                </a:lnTo>
                <a:lnTo>
                  <a:pt x="1049" y="309"/>
                </a:lnTo>
                <a:lnTo>
                  <a:pt x="1106" y="281"/>
                </a:lnTo>
                <a:lnTo>
                  <a:pt x="1137" y="266"/>
                </a:lnTo>
                <a:lnTo>
                  <a:pt x="1137" y="266"/>
                </a:lnTo>
                <a:lnTo>
                  <a:pt x="1153" y="258"/>
                </a:lnTo>
                <a:lnTo>
                  <a:pt x="1175" y="246"/>
                </a:lnTo>
                <a:lnTo>
                  <a:pt x="1200" y="232"/>
                </a:lnTo>
                <a:lnTo>
                  <a:pt x="1214" y="226"/>
                </a:lnTo>
                <a:lnTo>
                  <a:pt x="1227" y="221"/>
                </a:lnTo>
                <a:lnTo>
                  <a:pt x="1227" y="221"/>
                </a:lnTo>
                <a:lnTo>
                  <a:pt x="1241" y="216"/>
                </a:lnTo>
                <a:lnTo>
                  <a:pt x="1256" y="209"/>
                </a:lnTo>
                <a:lnTo>
                  <a:pt x="1288" y="193"/>
                </a:lnTo>
                <a:lnTo>
                  <a:pt x="1317" y="179"/>
                </a:lnTo>
                <a:lnTo>
                  <a:pt x="1326" y="174"/>
                </a:lnTo>
                <a:lnTo>
                  <a:pt x="1333" y="172"/>
                </a:lnTo>
                <a:lnTo>
                  <a:pt x="1333" y="172"/>
                </a:lnTo>
                <a:lnTo>
                  <a:pt x="1337" y="172"/>
                </a:lnTo>
                <a:lnTo>
                  <a:pt x="1342" y="173"/>
                </a:lnTo>
                <a:lnTo>
                  <a:pt x="1352" y="176"/>
                </a:lnTo>
                <a:lnTo>
                  <a:pt x="1363" y="178"/>
                </a:lnTo>
                <a:lnTo>
                  <a:pt x="1369" y="178"/>
                </a:lnTo>
                <a:lnTo>
                  <a:pt x="1377" y="178"/>
                </a:lnTo>
                <a:lnTo>
                  <a:pt x="1377" y="178"/>
                </a:lnTo>
                <a:lnTo>
                  <a:pt x="1383" y="177"/>
                </a:lnTo>
                <a:lnTo>
                  <a:pt x="1387" y="176"/>
                </a:lnTo>
                <a:lnTo>
                  <a:pt x="1389" y="174"/>
                </a:lnTo>
                <a:lnTo>
                  <a:pt x="1389" y="172"/>
                </a:lnTo>
                <a:lnTo>
                  <a:pt x="1390" y="168"/>
                </a:lnTo>
                <a:lnTo>
                  <a:pt x="1390" y="167"/>
                </a:lnTo>
                <a:lnTo>
                  <a:pt x="1391" y="165"/>
                </a:lnTo>
                <a:lnTo>
                  <a:pt x="1391" y="165"/>
                </a:lnTo>
                <a:lnTo>
                  <a:pt x="1395" y="163"/>
                </a:lnTo>
                <a:lnTo>
                  <a:pt x="1401" y="161"/>
                </a:lnTo>
                <a:lnTo>
                  <a:pt x="1417" y="158"/>
                </a:lnTo>
                <a:lnTo>
                  <a:pt x="1431" y="155"/>
                </a:lnTo>
                <a:lnTo>
                  <a:pt x="1436" y="152"/>
                </a:lnTo>
                <a:lnTo>
                  <a:pt x="1437" y="151"/>
                </a:lnTo>
                <a:lnTo>
                  <a:pt x="1437" y="150"/>
                </a:lnTo>
                <a:lnTo>
                  <a:pt x="1437" y="150"/>
                </a:lnTo>
                <a:lnTo>
                  <a:pt x="1436" y="147"/>
                </a:lnTo>
                <a:lnTo>
                  <a:pt x="1433" y="145"/>
                </a:lnTo>
                <a:lnTo>
                  <a:pt x="1427" y="141"/>
                </a:lnTo>
                <a:lnTo>
                  <a:pt x="1420" y="138"/>
                </a:lnTo>
                <a:lnTo>
                  <a:pt x="1420" y="138"/>
                </a:lnTo>
                <a:lnTo>
                  <a:pt x="1420" y="135"/>
                </a:lnTo>
                <a:lnTo>
                  <a:pt x="1421" y="131"/>
                </a:lnTo>
                <a:lnTo>
                  <a:pt x="1421" y="129"/>
                </a:lnTo>
                <a:lnTo>
                  <a:pt x="1421" y="127"/>
                </a:lnTo>
                <a:lnTo>
                  <a:pt x="1418" y="125"/>
                </a:lnTo>
                <a:lnTo>
                  <a:pt x="1415" y="124"/>
                </a:lnTo>
                <a:lnTo>
                  <a:pt x="1415" y="124"/>
                </a:lnTo>
                <a:lnTo>
                  <a:pt x="1404" y="125"/>
                </a:lnTo>
                <a:lnTo>
                  <a:pt x="1391" y="127"/>
                </a:lnTo>
                <a:lnTo>
                  <a:pt x="1368" y="129"/>
                </a:lnTo>
                <a:lnTo>
                  <a:pt x="1368" y="129"/>
                </a:lnTo>
                <a:lnTo>
                  <a:pt x="1358" y="129"/>
                </a:lnTo>
                <a:lnTo>
                  <a:pt x="1345" y="129"/>
                </a:lnTo>
                <a:lnTo>
                  <a:pt x="1329" y="129"/>
                </a:lnTo>
                <a:lnTo>
                  <a:pt x="1310" y="131"/>
                </a:lnTo>
                <a:lnTo>
                  <a:pt x="1310" y="131"/>
                </a:lnTo>
                <a:lnTo>
                  <a:pt x="1299" y="135"/>
                </a:lnTo>
                <a:lnTo>
                  <a:pt x="1288" y="139"/>
                </a:lnTo>
                <a:lnTo>
                  <a:pt x="1268" y="149"/>
                </a:lnTo>
                <a:lnTo>
                  <a:pt x="1249" y="158"/>
                </a:lnTo>
                <a:lnTo>
                  <a:pt x="1237" y="165"/>
                </a:lnTo>
                <a:lnTo>
                  <a:pt x="1237" y="165"/>
                </a:lnTo>
                <a:lnTo>
                  <a:pt x="1182" y="184"/>
                </a:lnTo>
                <a:lnTo>
                  <a:pt x="1145" y="198"/>
                </a:lnTo>
                <a:lnTo>
                  <a:pt x="1118" y="208"/>
                </a:lnTo>
                <a:lnTo>
                  <a:pt x="1118" y="208"/>
                </a:lnTo>
                <a:lnTo>
                  <a:pt x="1093" y="216"/>
                </a:lnTo>
                <a:lnTo>
                  <a:pt x="1059" y="227"/>
                </a:lnTo>
                <a:lnTo>
                  <a:pt x="1018" y="239"/>
                </a:lnTo>
                <a:lnTo>
                  <a:pt x="978" y="254"/>
                </a:lnTo>
                <a:lnTo>
                  <a:pt x="978" y="254"/>
                </a:lnTo>
                <a:lnTo>
                  <a:pt x="928" y="273"/>
                </a:lnTo>
                <a:lnTo>
                  <a:pt x="915" y="276"/>
                </a:lnTo>
                <a:lnTo>
                  <a:pt x="872" y="266"/>
                </a:lnTo>
                <a:lnTo>
                  <a:pt x="861" y="262"/>
                </a:lnTo>
                <a:lnTo>
                  <a:pt x="861" y="262"/>
                </a:lnTo>
                <a:lnTo>
                  <a:pt x="863" y="257"/>
                </a:lnTo>
                <a:lnTo>
                  <a:pt x="866" y="246"/>
                </a:lnTo>
                <a:lnTo>
                  <a:pt x="869" y="239"/>
                </a:lnTo>
                <a:lnTo>
                  <a:pt x="872" y="233"/>
                </a:lnTo>
                <a:lnTo>
                  <a:pt x="877" y="227"/>
                </a:lnTo>
                <a:lnTo>
                  <a:pt x="882" y="223"/>
                </a:lnTo>
                <a:lnTo>
                  <a:pt x="882" y="223"/>
                </a:lnTo>
                <a:lnTo>
                  <a:pt x="885" y="221"/>
                </a:lnTo>
                <a:lnTo>
                  <a:pt x="888" y="217"/>
                </a:lnTo>
                <a:lnTo>
                  <a:pt x="894" y="206"/>
                </a:lnTo>
                <a:lnTo>
                  <a:pt x="902" y="193"/>
                </a:lnTo>
                <a:lnTo>
                  <a:pt x="908" y="178"/>
                </a:lnTo>
                <a:lnTo>
                  <a:pt x="918" y="151"/>
                </a:lnTo>
                <a:lnTo>
                  <a:pt x="923" y="138"/>
                </a:lnTo>
                <a:lnTo>
                  <a:pt x="923" y="138"/>
                </a:lnTo>
                <a:lnTo>
                  <a:pt x="923" y="119"/>
                </a:lnTo>
                <a:lnTo>
                  <a:pt x="921" y="108"/>
                </a:lnTo>
                <a:lnTo>
                  <a:pt x="921" y="103"/>
                </a:lnTo>
                <a:lnTo>
                  <a:pt x="920" y="102"/>
                </a:lnTo>
                <a:lnTo>
                  <a:pt x="920" y="102"/>
                </a:lnTo>
                <a:lnTo>
                  <a:pt x="915" y="97"/>
                </a:lnTo>
                <a:lnTo>
                  <a:pt x="913" y="93"/>
                </a:lnTo>
                <a:lnTo>
                  <a:pt x="910" y="86"/>
                </a:lnTo>
                <a:lnTo>
                  <a:pt x="910" y="86"/>
                </a:lnTo>
                <a:lnTo>
                  <a:pt x="907" y="79"/>
                </a:lnTo>
                <a:lnTo>
                  <a:pt x="905" y="70"/>
                </a:lnTo>
                <a:lnTo>
                  <a:pt x="904" y="64"/>
                </a:lnTo>
                <a:lnTo>
                  <a:pt x="902" y="59"/>
                </a:lnTo>
                <a:lnTo>
                  <a:pt x="902" y="59"/>
                </a:lnTo>
                <a:lnTo>
                  <a:pt x="901" y="53"/>
                </a:lnTo>
                <a:lnTo>
                  <a:pt x="899" y="47"/>
                </a:lnTo>
                <a:lnTo>
                  <a:pt x="899" y="41"/>
                </a:lnTo>
                <a:lnTo>
                  <a:pt x="897" y="36"/>
                </a:lnTo>
                <a:lnTo>
                  <a:pt x="897" y="36"/>
                </a:lnTo>
                <a:lnTo>
                  <a:pt x="894" y="31"/>
                </a:lnTo>
                <a:lnTo>
                  <a:pt x="892" y="25"/>
                </a:lnTo>
                <a:lnTo>
                  <a:pt x="886" y="17"/>
                </a:lnTo>
                <a:lnTo>
                  <a:pt x="881" y="14"/>
                </a:lnTo>
                <a:lnTo>
                  <a:pt x="875" y="10"/>
                </a:lnTo>
                <a:lnTo>
                  <a:pt x="875" y="10"/>
                </a:lnTo>
                <a:lnTo>
                  <a:pt x="861" y="4"/>
                </a:lnTo>
                <a:lnTo>
                  <a:pt x="851" y="1"/>
                </a:lnTo>
                <a:lnTo>
                  <a:pt x="845" y="0"/>
                </a:lnTo>
                <a:lnTo>
                  <a:pt x="842" y="0"/>
                </a:lnTo>
                <a:lnTo>
                  <a:pt x="842" y="0"/>
                </a:lnTo>
                <a:lnTo>
                  <a:pt x="826" y="10"/>
                </a:lnTo>
                <a:lnTo>
                  <a:pt x="821" y="21"/>
                </a:lnTo>
                <a:close/>
                <a:moveTo>
                  <a:pt x="951" y="1516"/>
                </a:move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lnTo>
                  <a:pt x="951" y="1516"/>
                </a:lnTo>
                <a:close/>
                <a:moveTo>
                  <a:pt x="991" y="1513"/>
                </a:moveTo>
                <a:lnTo>
                  <a:pt x="991" y="1513"/>
                </a:lnTo>
                <a:lnTo>
                  <a:pt x="995" y="1513"/>
                </a:lnTo>
                <a:lnTo>
                  <a:pt x="999" y="1513"/>
                </a:lnTo>
                <a:lnTo>
                  <a:pt x="1004" y="1513"/>
                </a:lnTo>
                <a:lnTo>
                  <a:pt x="1004" y="1513"/>
                </a:lnTo>
                <a:lnTo>
                  <a:pt x="1006" y="1515"/>
                </a:lnTo>
                <a:lnTo>
                  <a:pt x="1007" y="1519"/>
                </a:lnTo>
                <a:lnTo>
                  <a:pt x="1009" y="1523"/>
                </a:lnTo>
                <a:lnTo>
                  <a:pt x="1009" y="1526"/>
                </a:lnTo>
                <a:lnTo>
                  <a:pt x="1009" y="1526"/>
                </a:lnTo>
                <a:lnTo>
                  <a:pt x="1002" y="1528"/>
                </a:lnTo>
                <a:lnTo>
                  <a:pt x="989" y="1531"/>
                </a:lnTo>
                <a:lnTo>
                  <a:pt x="971" y="1533"/>
                </a:lnTo>
                <a:lnTo>
                  <a:pt x="971" y="1533"/>
                </a:lnTo>
                <a:lnTo>
                  <a:pt x="964" y="1531"/>
                </a:lnTo>
                <a:lnTo>
                  <a:pt x="958" y="1528"/>
                </a:lnTo>
                <a:lnTo>
                  <a:pt x="956" y="1526"/>
                </a:lnTo>
                <a:lnTo>
                  <a:pt x="956" y="1526"/>
                </a:lnTo>
                <a:lnTo>
                  <a:pt x="953" y="1521"/>
                </a:lnTo>
                <a:lnTo>
                  <a:pt x="951" y="1516"/>
                </a:lnTo>
                <a:lnTo>
                  <a:pt x="951" y="1516"/>
                </a:lnTo>
                <a:lnTo>
                  <a:pt x="971" y="1515"/>
                </a:lnTo>
                <a:lnTo>
                  <a:pt x="983" y="1513"/>
                </a:lnTo>
                <a:lnTo>
                  <a:pt x="991" y="1513"/>
                </a:lnTo>
                <a:lnTo>
                  <a:pt x="991" y="1513"/>
                </a:lnTo>
                <a:close/>
                <a:moveTo>
                  <a:pt x="1032" y="1504"/>
                </a:moveTo>
                <a:lnTo>
                  <a:pt x="1032" y="1504"/>
                </a:lnTo>
                <a:lnTo>
                  <a:pt x="1047" y="1496"/>
                </a:lnTo>
                <a:lnTo>
                  <a:pt x="1067" y="1488"/>
                </a:lnTo>
                <a:lnTo>
                  <a:pt x="1067" y="1488"/>
                </a:lnTo>
                <a:lnTo>
                  <a:pt x="1072" y="1485"/>
                </a:lnTo>
                <a:lnTo>
                  <a:pt x="1079" y="1484"/>
                </a:lnTo>
                <a:lnTo>
                  <a:pt x="1086" y="1483"/>
                </a:lnTo>
                <a:lnTo>
                  <a:pt x="1092" y="1483"/>
                </a:lnTo>
                <a:lnTo>
                  <a:pt x="1092" y="1483"/>
                </a:lnTo>
                <a:lnTo>
                  <a:pt x="1103" y="1485"/>
                </a:lnTo>
                <a:lnTo>
                  <a:pt x="1115" y="1488"/>
                </a:lnTo>
                <a:lnTo>
                  <a:pt x="1115" y="1488"/>
                </a:lnTo>
                <a:lnTo>
                  <a:pt x="1124" y="1488"/>
                </a:lnTo>
                <a:lnTo>
                  <a:pt x="1133" y="1486"/>
                </a:lnTo>
                <a:lnTo>
                  <a:pt x="1144" y="1483"/>
                </a:lnTo>
                <a:lnTo>
                  <a:pt x="1144" y="1483"/>
                </a:lnTo>
                <a:lnTo>
                  <a:pt x="1135" y="1496"/>
                </a:lnTo>
                <a:lnTo>
                  <a:pt x="1130" y="1507"/>
                </a:lnTo>
                <a:lnTo>
                  <a:pt x="1128" y="1513"/>
                </a:lnTo>
                <a:lnTo>
                  <a:pt x="1128" y="1513"/>
                </a:lnTo>
                <a:lnTo>
                  <a:pt x="1124" y="1515"/>
                </a:lnTo>
                <a:lnTo>
                  <a:pt x="1114" y="1516"/>
                </a:lnTo>
                <a:lnTo>
                  <a:pt x="1082" y="1518"/>
                </a:lnTo>
                <a:lnTo>
                  <a:pt x="1037" y="1521"/>
                </a:lnTo>
                <a:lnTo>
                  <a:pt x="1037" y="1521"/>
                </a:lnTo>
                <a:lnTo>
                  <a:pt x="1033" y="1517"/>
                </a:lnTo>
                <a:lnTo>
                  <a:pt x="1031" y="1515"/>
                </a:lnTo>
                <a:lnTo>
                  <a:pt x="1029" y="1511"/>
                </a:lnTo>
                <a:lnTo>
                  <a:pt x="1029" y="1511"/>
                </a:lnTo>
                <a:lnTo>
                  <a:pt x="1031" y="1505"/>
                </a:lnTo>
                <a:lnTo>
                  <a:pt x="1032" y="1504"/>
                </a:lnTo>
                <a:lnTo>
                  <a:pt x="1032" y="150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9">
            <a:extLst>
              <a:ext uri="{FF2B5EF4-FFF2-40B4-BE49-F238E27FC236}">
                <a16:creationId xmlns:a16="http://schemas.microsoft.com/office/drawing/2014/main" id="{AE250060-5A86-4013-99A3-CC323A0BCF5F}"/>
              </a:ext>
            </a:extLst>
          </p:cNvPr>
          <p:cNvSpPr>
            <a:spLocks noEditPoints="1"/>
          </p:cNvSpPr>
          <p:nvPr/>
        </p:nvSpPr>
        <p:spPr bwMode="auto">
          <a:xfrm>
            <a:off x="2243189" y="4744580"/>
            <a:ext cx="1632793" cy="1556291"/>
          </a:xfrm>
          <a:custGeom>
            <a:avLst/>
            <a:gdLst>
              <a:gd name="T0" fmla="*/ 509 w 1430"/>
              <a:gd name="T1" fmla="*/ 478 h 1363"/>
              <a:gd name="T2" fmla="*/ 402 w 1430"/>
              <a:gd name="T3" fmla="*/ 593 h 1363"/>
              <a:gd name="T4" fmla="*/ 343 w 1430"/>
              <a:gd name="T5" fmla="*/ 727 h 1363"/>
              <a:gd name="T6" fmla="*/ 301 w 1430"/>
              <a:gd name="T7" fmla="*/ 987 h 1363"/>
              <a:gd name="T8" fmla="*/ 278 w 1430"/>
              <a:gd name="T9" fmla="*/ 1128 h 1363"/>
              <a:gd name="T10" fmla="*/ 264 w 1430"/>
              <a:gd name="T11" fmla="*/ 1177 h 1363"/>
              <a:gd name="T12" fmla="*/ 215 w 1430"/>
              <a:gd name="T13" fmla="*/ 1262 h 1363"/>
              <a:gd name="T14" fmla="*/ 164 w 1430"/>
              <a:gd name="T15" fmla="*/ 1294 h 1363"/>
              <a:gd name="T16" fmla="*/ 170 w 1430"/>
              <a:gd name="T17" fmla="*/ 1328 h 1363"/>
              <a:gd name="T18" fmla="*/ 186 w 1430"/>
              <a:gd name="T19" fmla="*/ 1360 h 1363"/>
              <a:gd name="T20" fmla="*/ 300 w 1430"/>
              <a:gd name="T21" fmla="*/ 1356 h 1363"/>
              <a:gd name="T22" fmla="*/ 381 w 1430"/>
              <a:gd name="T23" fmla="*/ 1345 h 1363"/>
              <a:gd name="T24" fmla="*/ 414 w 1430"/>
              <a:gd name="T25" fmla="*/ 1299 h 1363"/>
              <a:gd name="T26" fmla="*/ 482 w 1430"/>
              <a:gd name="T27" fmla="*/ 1177 h 1363"/>
              <a:gd name="T28" fmla="*/ 533 w 1430"/>
              <a:gd name="T29" fmla="*/ 1046 h 1363"/>
              <a:gd name="T30" fmla="*/ 569 w 1430"/>
              <a:gd name="T31" fmla="*/ 915 h 1363"/>
              <a:gd name="T32" fmla="*/ 733 w 1430"/>
              <a:gd name="T33" fmla="*/ 732 h 1363"/>
              <a:gd name="T34" fmla="*/ 801 w 1430"/>
              <a:gd name="T35" fmla="*/ 652 h 1363"/>
              <a:gd name="T36" fmla="*/ 818 w 1430"/>
              <a:gd name="T37" fmla="*/ 562 h 1363"/>
              <a:gd name="T38" fmla="*/ 828 w 1430"/>
              <a:gd name="T39" fmla="*/ 483 h 1363"/>
              <a:gd name="T40" fmla="*/ 847 w 1430"/>
              <a:gd name="T41" fmla="*/ 366 h 1363"/>
              <a:gd name="T42" fmla="*/ 1235 w 1430"/>
              <a:gd name="T43" fmla="*/ 382 h 1363"/>
              <a:gd name="T44" fmla="*/ 1429 w 1430"/>
              <a:gd name="T45" fmla="*/ 335 h 1363"/>
              <a:gd name="T46" fmla="*/ 1423 w 1430"/>
              <a:gd name="T47" fmla="*/ 297 h 1363"/>
              <a:gd name="T48" fmla="*/ 1402 w 1430"/>
              <a:gd name="T49" fmla="*/ 296 h 1363"/>
              <a:gd name="T50" fmla="*/ 1415 w 1430"/>
              <a:gd name="T51" fmla="*/ 270 h 1363"/>
              <a:gd name="T52" fmla="*/ 1359 w 1430"/>
              <a:gd name="T53" fmla="*/ 300 h 1363"/>
              <a:gd name="T54" fmla="*/ 1359 w 1430"/>
              <a:gd name="T55" fmla="*/ 254 h 1363"/>
              <a:gd name="T56" fmla="*/ 1327 w 1430"/>
              <a:gd name="T57" fmla="*/ 311 h 1363"/>
              <a:gd name="T58" fmla="*/ 1141 w 1430"/>
              <a:gd name="T59" fmla="*/ 312 h 1363"/>
              <a:gd name="T60" fmla="*/ 761 w 1430"/>
              <a:gd name="T61" fmla="*/ 181 h 1363"/>
              <a:gd name="T62" fmla="*/ 785 w 1430"/>
              <a:gd name="T63" fmla="*/ 138 h 1363"/>
              <a:gd name="T64" fmla="*/ 775 w 1430"/>
              <a:gd name="T65" fmla="*/ 64 h 1363"/>
              <a:gd name="T66" fmla="*/ 761 w 1430"/>
              <a:gd name="T67" fmla="*/ 16 h 1363"/>
              <a:gd name="T68" fmla="*/ 733 w 1430"/>
              <a:gd name="T69" fmla="*/ 0 h 1363"/>
              <a:gd name="T70" fmla="*/ 660 w 1430"/>
              <a:gd name="T71" fmla="*/ 2 h 1363"/>
              <a:gd name="T72" fmla="*/ 619 w 1430"/>
              <a:gd name="T73" fmla="*/ 21 h 1363"/>
              <a:gd name="T74" fmla="*/ 594 w 1430"/>
              <a:gd name="T75" fmla="*/ 62 h 1363"/>
              <a:gd name="T76" fmla="*/ 599 w 1430"/>
              <a:gd name="T77" fmla="*/ 171 h 1363"/>
              <a:gd name="T78" fmla="*/ 617 w 1430"/>
              <a:gd name="T79" fmla="*/ 225 h 1363"/>
              <a:gd name="T80" fmla="*/ 122 w 1430"/>
              <a:gd name="T81" fmla="*/ 202 h 1363"/>
              <a:gd name="T82" fmla="*/ 48 w 1430"/>
              <a:gd name="T83" fmla="*/ 127 h 1363"/>
              <a:gd name="T84" fmla="*/ 19 w 1430"/>
              <a:gd name="T85" fmla="*/ 108 h 1363"/>
              <a:gd name="T86" fmla="*/ 21 w 1430"/>
              <a:gd name="T87" fmla="*/ 130 h 1363"/>
              <a:gd name="T88" fmla="*/ 36 w 1430"/>
              <a:gd name="T89" fmla="*/ 172 h 1363"/>
              <a:gd name="T90" fmla="*/ 7 w 1430"/>
              <a:gd name="T91" fmla="*/ 186 h 1363"/>
              <a:gd name="T92" fmla="*/ 50 w 1430"/>
              <a:gd name="T93" fmla="*/ 225 h 1363"/>
              <a:gd name="T94" fmla="*/ 81 w 1430"/>
              <a:gd name="T95" fmla="*/ 253 h 1363"/>
              <a:gd name="T96" fmla="*/ 513 w 1430"/>
              <a:gd name="T97" fmla="*/ 323 h 1363"/>
              <a:gd name="T98" fmla="*/ 528 w 1430"/>
              <a:gd name="T99" fmla="*/ 721 h 1363"/>
              <a:gd name="T100" fmla="*/ 556 w 1430"/>
              <a:gd name="T101" fmla="*/ 749 h 1363"/>
              <a:gd name="T102" fmla="*/ 458 w 1430"/>
              <a:gd name="T103" fmla="*/ 927 h 1363"/>
              <a:gd name="T104" fmla="*/ 435 w 1430"/>
              <a:gd name="T105" fmla="*/ 1106 h 1363"/>
              <a:gd name="T106" fmla="*/ 378 w 1430"/>
              <a:gd name="T107" fmla="*/ 1182 h 1363"/>
              <a:gd name="T108" fmla="*/ 364 w 1430"/>
              <a:gd name="T109" fmla="*/ 1128 h 1363"/>
              <a:gd name="T110" fmla="*/ 393 w 1430"/>
              <a:gd name="T111" fmla="*/ 1003 h 1363"/>
              <a:gd name="T112" fmla="*/ 526 w 1430"/>
              <a:gd name="T113" fmla="*/ 721 h 1363"/>
              <a:gd name="T114" fmla="*/ 205 w 1430"/>
              <a:gd name="T115" fmla="*/ 1350 h 1363"/>
              <a:gd name="T116" fmla="*/ 185 w 1430"/>
              <a:gd name="T117" fmla="*/ 1333 h 1363"/>
              <a:gd name="T118" fmla="*/ 374 w 1430"/>
              <a:gd name="T119" fmla="*/ 1327 h 1363"/>
              <a:gd name="T120" fmla="*/ 328 w 1430"/>
              <a:gd name="T121" fmla="*/ 1339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30" h="1363">
                <a:moveTo>
                  <a:pt x="533" y="341"/>
                </a:moveTo>
                <a:lnTo>
                  <a:pt x="533" y="341"/>
                </a:lnTo>
                <a:lnTo>
                  <a:pt x="534" y="349"/>
                </a:lnTo>
                <a:lnTo>
                  <a:pt x="536" y="361"/>
                </a:lnTo>
                <a:lnTo>
                  <a:pt x="538" y="394"/>
                </a:lnTo>
                <a:lnTo>
                  <a:pt x="540" y="437"/>
                </a:lnTo>
                <a:lnTo>
                  <a:pt x="540" y="437"/>
                </a:lnTo>
                <a:lnTo>
                  <a:pt x="509" y="478"/>
                </a:lnTo>
                <a:lnTo>
                  <a:pt x="472" y="523"/>
                </a:lnTo>
                <a:lnTo>
                  <a:pt x="472" y="523"/>
                </a:lnTo>
                <a:lnTo>
                  <a:pt x="450" y="546"/>
                </a:lnTo>
                <a:lnTo>
                  <a:pt x="435" y="561"/>
                </a:lnTo>
                <a:lnTo>
                  <a:pt x="421" y="575"/>
                </a:lnTo>
                <a:lnTo>
                  <a:pt x="421" y="575"/>
                </a:lnTo>
                <a:lnTo>
                  <a:pt x="410" y="583"/>
                </a:lnTo>
                <a:lnTo>
                  <a:pt x="402" y="593"/>
                </a:lnTo>
                <a:lnTo>
                  <a:pt x="391" y="604"/>
                </a:lnTo>
                <a:lnTo>
                  <a:pt x="391" y="604"/>
                </a:lnTo>
                <a:lnTo>
                  <a:pt x="374" y="656"/>
                </a:lnTo>
                <a:lnTo>
                  <a:pt x="360" y="694"/>
                </a:lnTo>
                <a:lnTo>
                  <a:pt x="353" y="708"/>
                </a:lnTo>
                <a:lnTo>
                  <a:pt x="348" y="718"/>
                </a:lnTo>
                <a:lnTo>
                  <a:pt x="348" y="718"/>
                </a:lnTo>
                <a:lnTo>
                  <a:pt x="343" y="727"/>
                </a:lnTo>
                <a:lnTo>
                  <a:pt x="338" y="740"/>
                </a:lnTo>
                <a:lnTo>
                  <a:pt x="327" y="773"/>
                </a:lnTo>
                <a:lnTo>
                  <a:pt x="317" y="808"/>
                </a:lnTo>
                <a:lnTo>
                  <a:pt x="310" y="835"/>
                </a:lnTo>
                <a:lnTo>
                  <a:pt x="310" y="835"/>
                </a:lnTo>
                <a:lnTo>
                  <a:pt x="307" y="854"/>
                </a:lnTo>
                <a:lnTo>
                  <a:pt x="306" y="891"/>
                </a:lnTo>
                <a:lnTo>
                  <a:pt x="301" y="987"/>
                </a:lnTo>
                <a:lnTo>
                  <a:pt x="297" y="1079"/>
                </a:lnTo>
                <a:lnTo>
                  <a:pt x="296" y="1110"/>
                </a:lnTo>
                <a:lnTo>
                  <a:pt x="295" y="1122"/>
                </a:lnTo>
                <a:lnTo>
                  <a:pt x="295" y="1122"/>
                </a:lnTo>
                <a:lnTo>
                  <a:pt x="291" y="1123"/>
                </a:lnTo>
                <a:lnTo>
                  <a:pt x="286" y="1123"/>
                </a:lnTo>
                <a:lnTo>
                  <a:pt x="280" y="1126"/>
                </a:lnTo>
                <a:lnTo>
                  <a:pt x="278" y="1128"/>
                </a:lnTo>
                <a:lnTo>
                  <a:pt x="274" y="1132"/>
                </a:lnTo>
                <a:lnTo>
                  <a:pt x="274" y="1132"/>
                </a:lnTo>
                <a:lnTo>
                  <a:pt x="272" y="1136"/>
                </a:lnTo>
                <a:lnTo>
                  <a:pt x="270" y="1142"/>
                </a:lnTo>
                <a:lnTo>
                  <a:pt x="268" y="1154"/>
                </a:lnTo>
                <a:lnTo>
                  <a:pt x="267" y="1166"/>
                </a:lnTo>
                <a:lnTo>
                  <a:pt x="264" y="1177"/>
                </a:lnTo>
                <a:lnTo>
                  <a:pt x="264" y="1177"/>
                </a:lnTo>
                <a:lnTo>
                  <a:pt x="259" y="1197"/>
                </a:lnTo>
                <a:lnTo>
                  <a:pt x="257" y="1205"/>
                </a:lnTo>
                <a:lnTo>
                  <a:pt x="255" y="1209"/>
                </a:lnTo>
                <a:lnTo>
                  <a:pt x="252" y="1213"/>
                </a:lnTo>
                <a:lnTo>
                  <a:pt x="252" y="1213"/>
                </a:lnTo>
                <a:lnTo>
                  <a:pt x="242" y="1225"/>
                </a:lnTo>
                <a:lnTo>
                  <a:pt x="229" y="1245"/>
                </a:lnTo>
                <a:lnTo>
                  <a:pt x="215" y="1262"/>
                </a:lnTo>
                <a:lnTo>
                  <a:pt x="209" y="1271"/>
                </a:lnTo>
                <a:lnTo>
                  <a:pt x="209" y="1271"/>
                </a:lnTo>
                <a:lnTo>
                  <a:pt x="201" y="1274"/>
                </a:lnTo>
                <a:lnTo>
                  <a:pt x="185" y="1279"/>
                </a:lnTo>
                <a:lnTo>
                  <a:pt x="176" y="1283"/>
                </a:lnTo>
                <a:lnTo>
                  <a:pt x="170" y="1286"/>
                </a:lnTo>
                <a:lnTo>
                  <a:pt x="165" y="1291"/>
                </a:lnTo>
                <a:lnTo>
                  <a:pt x="164" y="1294"/>
                </a:lnTo>
                <a:lnTo>
                  <a:pt x="162" y="1296"/>
                </a:lnTo>
                <a:lnTo>
                  <a:pt x="162" y="1296"/>
                </a:lnTo>
                <a:lnTo>
                  <a:pt x="164" y="1306"/>
                </a:lnTo>
                <a:lnTo>
                  <a:pt x="167" y="1313"/>
                </a:lnTo>
                <a:lnTo>
                  <a:pt x="170" y="1318"/>
                </a:lnTo>
                <a:lnTo>
                  <a:pt x="171" y="1320"/>
                </a:lnTo>
                <a:lnTo>
                  <a:pt x="171" y="1320"/>
                </a:lnTo>
                <a:lnTo>
                  <a:pt x="170" y="1328"/>
                </a:lnTo>
                <a:lnTo>
                  <a:pt x="170" y="1337"/>
                </a:lnTo>
                <a:lnTo>
                  <a:pt x="171" y="1344"/>
                </a:lnTo>
                <a:lnTo>
                  <a:pt x="171" y="1344"/>
                </a:lnTo>
                <a:lnTo>
                  <a:pt x="171" y="1350"/>
                </a:lnTo>
                <a:lnTo>
                  <a:pt x="171" y="1353"/>
                </a:lnTo>
                <a:lnTo>
                  <a:pt x="172" y="1354"/>
                </a:lnTo>
                <a:lnTo>
                  <a:pt x="175" y="1356"/>
                </a:lnTo>
                <a:lnTo>
                  <a:pt x="186" y="1360"/>
                </a:lnTo>
                <a:lnTo>
                  <a:pt x="186" y="1360"/>
                </a:lnTo>
                <a:lnTo>
                  <a:pt x="197" y="1361"/>
                </a:lnTo>
                <a:lnTo>
                  <a:pt x="212" y="1363"/>
                </a:lnTo>
                <a:lnTo>
                  <a:pt x="250" y="1363"/>
                </a:lnTo>
                <a:lnTo>
                  <a:pt x="297" y="1360"/>
                </a:lnTo>
                <a:lnTo>
                  <a:pt x="297" y="1360"/>
                </a:lnTo>
                <a:lnTo>
                  <a:pt x="297" y="1359"/>
                </a:lnTo>
                <a:lnTo>
                  <a:pt x="300" y="1356"/>
                </a:lnTo>
                <a:lnTo>
                  <a:pt x="305" y="1354"/>
                </a:lnTo>
                <a:lnTo>
                  <a:pt x="315" y="1353"/>
                </a:lnTo>
                <a:lnTo>
                  <a:pt x="315" y="1353"/>
                </a:lnTo>
                <a:lnTo>
                  <a:pt x="332" y="1353"/>
                </a:lnTo>
                <a:lnTo>
                  <a:pt x="353" y="1353"/>
                </a:lnTo>
                <a:lnTo>
                  <a:pt x="364" y="1352"/>
                </a:lnTo>
                <a:lnTo>
                  <a:pt x="374" y="1350"/>
                </a:lnTo>
                <a:lnTo>
                  <a:pt x="381" y="1345"/>
                </a:lnTo>
                <a:lnTo>
                  <a:pt x="383" y="1343"/>
                </a:lnTo>
                <a:lnTo>
                  <a:pt x="386" y="1339"/>
                </a:lnTo>
                <a:lnTo>
                  <a:pt x="386" y="1339"/>
                </a:lnTo>
                <a:lnTo>
                  <a:pt x="396" y="1318"/>
                </a:lnTo>
                <a:lnTo>
                  <a:pt x="399" y="1311"/>
                </a:lnTo>
                <a:lnTo>
                  <a:pt x="399" y="1311"/>
                </a:lnTo>
                <a:lnTo>
                  <a:pt x="407" y="1305"/>
                </a:lnTo>
                <a:lnTo>
                  <a:pt x="414" y="1299"/>
                </a:lnTo>
                <a:lnTo>
                  <a:pt x="424" y="1290"/>
                </a:lnTo>
                <a:lnTo>
                  <a:pt x="434" y="1279"/>
                </a:lnTo>
                <a:lnTo>
                  <a:pt x="445" y="1266"/>
                </a:lnTo>
                <a:lnTo>
                  <a:pt x="455" y="1251"/>
                </a:lnTo>
                <a:lnTo>
                  <a:pt x="462" y="1232"/>
                </a:lnTo>
                <a:lnTo>
                  <a:pt x="462" y="1232"/>
                </a:lnTo>
                <a:lnTo>
                  <a:pt x="474" y="1201"/>
                </a:lnTo>
                <a:lnTo>
                  <a:pt x="482" y="1177"/>
                </a:lnTo>
                <a:lnTo>
                  <a:pt x="485" y="1163"/>
                </a:lnTo>
                <a:lnTo>
                  <a:pt x="485" y="1159"/>
                </a:lnTo>
                <a:lnTo>
                  <a:pt x="485" y="1158"/>
                </a:lnTo>
                <a:lnTo>
                  <a:pt x="485" y="1158"/>
                </a:lnTo>
                <a:lnTo>
                  <a:pt x="486" y="1151"/>
                </a:lnTo>
                <a:lnTo>
                  <a:pt x="493" y="1138"/>
                </a:lnTo>
                <a:lnTo>
                  <a:pt x="511" y="1096"/>
                </a:lnTo>
                <a:lnTo>
                  <a:pt x="533" y="1046"/>
                </a:lnTo>
                <a:lnTo>
                  <a:pt x="540" y="1023"/>
                </a:lnTo>
                <a:lnTo>
                  <a:pt x="545" y="1005"/>
                </a:lnTo>
                <a:lnTo>
                  <a:pt x="545" y="1005"/>
                </a:lnTo>
                <a:lnTo>
                  <a:pt x="552" y="975"/>
                </a:lnTo>
                <a:lnTo>
                  <a:pt x="556" y="947"/>
                </a:lnTo>
                <a:lnTo>
                  <a:pt x="560" y="934"/>
                </a:lnTo>
                <a:lnTo>
                  <a:pt x="564" y="924"/>
                </a:lnTo>
                <a:lnTo>
                  <a:pt x="569" y="915"/>
                </a:lnTo>
                <a:lnTo>
                  <a:pt x="574" y="908"/>
                </a:lnTo>
                <a:lnTo>
                  <a:pt x="574" y="908"/>
                </a:lnTo>
                <a:lnTo>
                  <a:pt x="602" y="880"/>
                </a:lnTo>
                <a:lnTo>
                  <a:pt x="652" y="827"/>
                </a:lnTo>
                <a:lnTo>
                  <a:pt x="678" y="799"/>
                </a:lnTo>
                <a:lnTo>
                  <a:pt x="702" y="772"/>
                </a:lnTo>
                <a:lnTo>
                  <a:pt x="721" y="749"/>
                </a:lnTo>
                <a:lnTo>
                  <a:pt x="733" y="732"/>
                </a:lnTo>
                <a:lnTo>
                  <a:pt x="733" y="732"/>
                </a:lnTo>
                <a:lnTo>
                  <a:pt x="761" y="685"/>
                </a:lnTo>
                <a:lnTo>
                  <a:pt x="770" y="669"/>
                </a:lnTo>
                <a:lnTo>
                  <a:pt x="774" y="663"/>
                </a:lnTo>
                <a:lnTo>
                  <a:pt x="774" y="663"/>
                </a:lnTo>
                <a:lnTo>
                  <a:pt x="776" y="662"/>
                </a:lnTo>
                <a:lnTo>
                  <a:pt x="782" y="658"/>
                </a:lnTo>
                <a:lnTo>
                  <a:pt x="801" y="652"/>
                </a:lnTo>
                <a:lnTo>
                  <a:pt x="828" y="642"/>
                </a:lnTo>
                <a:lnTo>
                  <a:pt x="828" y="642"/>
                </a:lnTo>
                <a:lnTo>
                  <a:pt x="826" y="630"/>
                </a:lnTo>
                <a:lnTo>
                  <a:pt x="825" y="616"/>
                </a:lnTo>
                <a:lnTo>
                  <a:pt x="821" y="597"/>
                </a:lnTo>
                <a:lnTo>
                  <a:pt x="821" y="597"/>
                </a:lnTo>
                <a:lnTo>
                  <a:pt x="819" y="578"/>
                </a:lnTo>
                <a:lnTo>
                  <a:pt x="818" y="562"/>
                </a:lnTo>
                <a:lnTo>
                  <a:pt x="818" y="549"/>
                </a:lnTo>
                <a:lnTo>
                  <a:pt x="819" y="537"/>
                </a:lnTo>
                <a:lnTo>
                  <a:pt x="819" y="537"/>
                </a:lnTo>
                <a:lnTo>
                  <a:pt x="824" y="510"/>
                </a:lnTo>
                <a:lnTo>
                  <a:pt x="826" y="497"/>
                </a:lnTo>
                <a:lnTo>
                  <a:pt x="828" y="488"/>
                </a:lnTo>
                <a:lnTo>
                  <a:pt x="828" y="488"/>
                </a:lnTo>
                <a:lnTo>
                  <a:pt x="828" y="483"/>
                </a:lnTo>
                <a:lnTo>
                  <a:pt x="829" y="480"/>
                </a:lnTo>
                <a:lnTo>
                  <a:pt x="830" y="474"/>
                </a:lnTo>
                <a:lnTo>
                  <a:pt x="833" y="461"/>
                </a:lnTo>
                <a:lnTo>
                  <a:pt x="833" y="461"/>
                </a:lnTo>
                <a:lnTo>
                  <a:pt x="836" y="435"/>
                </a:lnTo>
                <a:lnTo>
                  <a:pt x="841" y="404"/>
                </a:lnTo>
                <a:lnTo>
                  <a:pt x="847" y="366"/>
                </a:lnTo>
                <a:lnTo>
                  <a:pt x="847" y="366"/>
                </a:lnTo>
                <a:lnTo>
                  <a:pt x="850" y="361"/>
                </a:lnTo>
                <a:lnTo>
                  <a:pt x="856" y="353"/>
                </a:lnTo>
                <a:lnTo>
                  <a:pt x="866" y="341"/>
                </a:lnTo>
                <a:lnTo>
                  <a:pt x="1085" y="364"/>
                </a:lnTo>
                <a:lnTo>
                  <a:pt x="1085" y="364"/>
                </a:lnTo>
                <a:lnTo>
                  <a:pt x="1143" y="370"/>
                </a:lnTo>
                <a:lnTo>
                  <a:pt x="1235" y="382"/>
                </a:lnTo>
                <a:lnTo>
                  <a:pt x="1235" y="382"/>
                </a:lnTo>
                <a:lnTo>
                  <a:pt x="1268" y="386"/>
                </a:lnTo>
                <a:lnTo>
                  <a:pt x="1296" y="388"/>
                </a:lnTo>
                <a:lnTo>
                  <a:pt x="1321" y="389"/>
                </a:lnTo>
                <a:lnTo>
                  <a:pt x="1354" y="359"/>
                </a:lnTo>
                <a:lnTo>
                  <a:pt x="1354" y="359"/>
                </a:lnTo>
                <a:lnTo>
                  <a:pt x="1395" y="346"/>
                </a:lnTo>
                <a:lnTo>
                  <a:pt x="1420" y="338"/>
                </a:lnTo>
                <a:lnTo>
                  <a:pt x="1429" y="335"/>
                </a:lnTo>
                <a:lnTo>
                  <a:pt x="1430" y="334"/>
                </a:lnTo>
                <a:lnTo>
                  <a:pt x="1430" y="333"/>
                </a:lnTo>
                <a:lnTo>
                  <a:pt x="1430" y="333"/>
                </a:lnTo>
                <a:lnTo>
                  <a:pt x="1403" y="332"/>
                </a:lnTo>
                <a:lnTo>
                  <a:pt x="1380" y="330"/>
                </a:lnTo>
                <a:lnTo>
                  <a:pt x="1380" y="330"/>
                </a:lnTo>
                <a:lnTo>
                  <a:pt x="1407" y="311"/>
                </a:lnTo>
                <a:lnTo>
                  <a:pt x="1423" y="297"/>
                </a:lnTo>
                <a:lnTo>
                  <a:pt x="1427" y="292"/>
                </a:lnTo>
                <a:lnTo>
                  <a:pt x="1427" y="291"/>
                </a:lnTo>
                <a:lnTo>
                  <a:pt x="1425" y="290"/>
                </a:lnTo>
                <a:lnTo>
                  <a:pt x="1425" y="290"/>
                </a:lnTo>
                <a:lnTo>
                  <a:pt x="1422" y="290"/>
                </a:lnTo>
                <a:lnTo>
                  <a:pt x="1417" y="291"/>
                </a:lnTo>
                <a:lnTo>
                  <a:pt x="1409" y="294"/>
                </a:lnTo>
                <a:lnTo>
                  <a:pt x="1402" y="296"/>
                </a:lnTo>
                <a:lnTo>
                  <a:pt x="1401" y="296"/>
                </a:lnTo>
                <a:lnTo>
                  <a:pt x="1400" y="295"/>
                </a:lnTo>
                <a:lnTo>
                  <a:pt x="1400" y="295"/>
                </a:lnTo>
                <a:lnTo>
                  <a:pt x="1401" y="292"/>
                </a:lnTo>
                <a:lnTo>
                  <a:pt x="1404" y="289"/>
                </a:lnTo>
                <a:lnTo>
                  <a:pt x="1412" y="279"/>
                </a:lnTo>
                <a:lnTo>
                  <a:pt x="1414" y="275"/>
                </a:lnTo>
                <a:lnTo>
                  <a:pt x="1415" y="270"/>
                </a:lnTo>
                <a:lnTo>
                  <a:pt x="1415" y="269"/>
                </a:lnTo>
                <a:lnTo>
                  <a:pt x="1414" y="268"/>
                </a:lnTo>
                <a:lnTo>
                  <a:pt x="1411" y="268"/>
                </a:lnTo>
                <a:lnTo>
                  <a:pt x="1411" y="268"/>
                </a:lnTo>
                <a:lnTo>
                  <a:pt x="1403" y="269"/>
                </a:lnTo>
                <a:lnTo>
                  <a:pt x="1395" y="274"/>
                </a:lnTo>
                <a:lnTo>
                  <a:pt x="1375" y="287"/>
                </a:lnTo>
                <a:lnTo>
                  <a:pt x="1359" y="300"/>
                </a:lnTo>
                <a:lnTo>
                  <a:pt x="1352" y="306"/>
                </a:lnTo>
                <a:lnTo>
                  <a:pt x="1352" y="306"/>
                </a:lnTo>
                <a:lnTo>
                  <a:pt x="1354" y="297"/>
                </a:lnTo>
                <a:lnTo>
                  <a:pt x="1359" y="278"/>
                </a:lnTo>
                <a:lnTo>
                  <a:pt x="1360" y="269"/>
                </a:lnTo>
                <a:lnTo>
                  <a:pt x="1361" y="260"/>
                </a:lnTo>
                <a:lnTo>
                  <a:pt x="1360" y="256"/>
                </a:lnTo>
                <a:lnTo>
                  <a:pt x="1359" y="254"/>
                </a:lnTo>
                <a:lnTo>
                  <a:pt x="1357" y="254"/>
                </a:lnTo>
                <a:lnTo>
                  <a:pt x="1357" y="254"/>
                </a:lnTo>
                <a:lnTo>
                  <a:pt x="1353" y="258"/>
                </a:lnTo>
                <a:lnTo>
                  <a:pt x="1348" y="265"/>
                </a:lnTo>
                <a:lnTo>
                  <a:pt x="1339" y="283"/>
                </a:lnTo>
                <a:lnTo>
                  <a:pt x="1332" y="301"/>
                </a:lnTo>
                <a:lnTo>
                  <a:pt x="1328" y="307"/>
                </a:lnTo>
                <a:lnTo>
                  <a:pt x="1327" y="311"/>
                </a:lnTo>
                <a:lnTo>
                  <a:pt x="1327" y="311"/>
                </a:lnTo>
                <a:lnTo>
                  <a:pt x="1299" y="330"/>
                </a:lnTo>
                <a:lnTo>
                  <a:pt x="1299" y="330"/>
                </a:lnTo>
                <a:lnTo>
                  <a:pt x="1289" y="332"/>
                </a:lnTo>
                <a:lnTo>
                  <a:pt x="1271" y="333"/>
                </a:lnTo>
                <a:lnTo>
                  <a:pt x="1271" y="333"/>
                </a:lnTo>
                <a:lnTo>
                  <a:pt x="1226" y="327"/>
                </a:lnTo>
                <a:lnTo>
                  <a:pt x="1141" y="312"/>
                </a:lnTo>
                <a:lnTo>
                  <a:pt x="1020" y="290"/>
                </a:lnTo>
                <a:lnTo>
                  <a:pt x="830" y="235"/>
                </a:lnTo>
                <a:lnTo>
                  <a:pt x="769" y="209"/>
                </a:lnTo>
                <a:lnTo>
                  <a:pt x="769" y="209"/>
                </a:lnTo>
                <a:lnTo>
                  <a:pt x="768" y="204"/>
                </a:lnTo>
                <a:lnTo>
                  <a:pt x="764" y="193"/>
                </a:lnTo>
                <a:lnTo>
                  <a:pt x="763" y="187"/>
                </a:lnTo>
                <a:lnTo>
                  <a:pt x="761" y="181"/>
                </a:lnTo>
                <a:lnTo>
                  <a:pt x="761" y="176"/>
                </a:lnTo>
                <a:lnTo>
                  <a:pt x="764" y="171"/>
                </a:lnTo>
                <a:lnTo>
                  <a:pt x="764" y="171"/>
                </a:lnTo>
                <a:lnTo>
                  <a:pt x="770" y="164"/>
                </a:lnTo>
                <a:lnTo>
                  <a:pt x="776" y="156"/>
                </a:lnTo>
                <a:lnTo>
                  <a:pt x="781" y="146"/>
                </a:lnTo>
                <a:lnTo>
                  <a:pt x="783" y="143"/>
                </a:lnTo>
                <a:lnTo>
                  <a:pt x="785" y="138"/>
                </a:lnTo>
                <a:lnTo>
                  <a:pt x="785" y="138"/>
                </a:lnTo>
                <a:lnTo>
                  <a:pt x="783" y="133"/>
                </a:lnTo>
                <a:lnTo>
                  <a:pt x="783" y="125"/>
                </a:lnTo>
                <a:lnTo>
                  <a:pt x="780" y="107"/>
                </a:lnTo>
                <a:lnTo>
                  <a:pt x="774" y="85"/>
                </a:lnTo>
                <a:lnTo>
                  <a:pt x="774" y="85"/>
                </a:lnTo>
                <a:lnTo>
                  <a:pt x="775" y="74"/>
                </a:lnTo>
                <a:lnTo>
                  <a:pt x="775" y="64"/>
                </a:lnTo>
                <a:lnTo>
                  <a:pt x="774" y="54"/>
                </a:lnTo>
                <a:lnTo>
                  <a:pt x="774" y="54"/>
                </a:lnTo>
                <a:lnTo>
                  <a:pt x="774" y="42"/>
                </a:lnTo>
                <a:lnTo>
                  <a:pt x="771" y="36"/>
                </a:lnTo>
                <a:lnTo>
                  <a:pt x="766" y="26"/>
                </a:lnTo>
                <a:lnTo>
                  <a:pt x="766" y="26"/>
                </a:lnTo>
                <a:lnTo>
                  <a:pt x="764" y="21"/>
                </a:lnTo>
                <a:lnTo>
                  <a:pt x="761" y="16"/>
                </a:lnTo>
                <a:lnTo>
                  <a:pt x="759" y="10"/>
                </a:lnTo>
                <a:lnTo>
                  <a:pt x="758" y="6"/>
                </a:lnTo>
                <a:lnTo>
                  <a:pt x="755" y="5"/>
                </a:lnTo>
                <a:lnTo>
                  <a:pt x="752" y="3"/>
                </a:lnTo>
                <a:lnTo>
                  <a:pt x="747" y="2"/>
                </a:lnTo>
                <a:lnTo>
                  <a:pt x="747" y="2"/>
                </a:lnTo>
                <a:lnTo>
                  <a:pt x="739" y="0"/>
                </a:lnTo>
                <a:lnTo>
                  <a:pt x="733" y="0"/>
                </a:lnTo>
                <a:lnTo>
                  <a:pt x="722" y="2"/>
                </a:lnTo>
                <a:lnTo>
                  <a:pt x="716" y="3"/>
                </a:lnTo>
                <a:lnTo>
                  <a:pt x="714" y="4"/>
                </a:lnTo>
                <a:lnTo>
                  <a:pt x="683" y="4"/>
                </a:lnTo>
                <a:lnTo>
                  <a:pt x="683" y="4"/>
                </a:lnTo>
                <a:lnTo>
                  <a:pt x="675" y="3"/>
                </a:lnTo>
                <a:lnTo>
                  <a:pt x="668" y="2"/>
                </a:lnTo>
                <a:lnTo>
                  <a:pt x="660" y="2"/>
                </a:lnTo>
                <a:lnTo>
                  <a:pt x="656" y="3"/>
                </a:lnTo>
                <a:lnTo>
                  <a:pt x="652" y="4"/>
                </a:lnTo>
                <a:lnTo>
                  <a:pt x="652" y="4"/>
                </a:lnTo>
                <a:lnTo>
                  <a:pt x="640" y="9"/>
                </a:lnTo>
                <a:lnTo>
                  <a:pt x="634" y="13"/>
                </a:lnTo>
                <a:lnTo>
                  <a:pt x="626" y="16"/>
                </a:lnTo>
                <a:lnTo>
                  <a:pt x="626" y="16"/>
                </a:lnTo>
                <a:lnTo>
                  <a:pt x="619" y="21"/>
                </a:lnTo>
                <a:lnTo>
                  <a:pt x="613" y="25"/>
                </a:lnTo>
                <a:lnTo>
                  <a:pt x="607" y="27"/>
                </a:lnTo>
                <a:lnTo>
                  <a:pt x="602" y="32"/>
                </a:lnTo>
                <a:lnTo>
                  <a:pt x="602" y="32"/>
                </a:lnTo>
                <a:lnTo>
                  <a:pt x="598" y="38"/>
                </a:lnTo>
                <a:lnTo>
                  <a:pt x="597" y="46"/>
                </a:lnTo>
                <a:lnTo>
                  <a:pt x="594" y="62"/>
                </a:lnTo>
                <a:lnTo>
                  <a:pt x="594" y="62"/>
                </a:lnTo>
                <a:lnTo>
                  <a:pt x="593" y="68"/>
                </a:lnTo>
                <a:lnTo>
                  <a:pt x="594" y="74"/>
                </a:lnTo>
                <a:lnTo>
                  <a:pt x="596" y="79"/>
                </a:lnTo>
                <a:lnTo>
                  <a:pt x="597" y="85"/>
                </a:lnTo>
                <a:lnTo>
                  <a:pt x="597" y="118"/>
                </a:lnTo>
                <a:lnTo>
                  <a:pt x="597" y="118"/>
                </a:lnTo>
                <a:lnTo>
                  <a:pt x="599" y="171"/>
                </a:lnTo>
                <a:lnTo>
                  <a:pt x="599" y="171"/>
                </a:lnTo>
                <a:lnTo>
                  <a:pt x="601" y="184"/>
                </a:lnTo>
                <a:lnTo>
                  <a:pt x="606" y="195"/>
                </a:lnTo>
                <a:lnTo>
                  <a:pt x="609" y="204"/>
                </a:lnTo>
                <a:lnTo>
                  <a:pt x="612" y="209"/>
                </a:lnTo>
                <a:lnTo>
                  <a:pt x="612" y="209"/>
                </a:lnTo>
                <a:lnTo>
                  <a:pt x="614" y="213"/>
                </a:lnTo>
                <a:lnTo>
                  <a:pt x="615" y="219"/>
                </a:lnTo>
                <a:lnTo>
                  <a:pt x="617" y="225"/>
                </a:lnTo>
                <a:lnTo>
                  <a:pt x="518" y="232"/>
                </a:lnTo>
                <a:lnTo>
                  <a:pt x="518" y="232"/>
                </a:lnTo>
                <a:lnTo>
                  <a:pt x="402" y="226"/>
                </a:lnTo>
                <a:lnTo>
                  <a:pt x="321" y="221"/>
                </a:lnTo>
                <a:lnTo>
                  <a:pt x="283" y="219"/>
                </a:lnTo>
                <a:lnTo>
                  <a:pt x="283" y="219"/>
                </a:lnTo>
                <a:lnTo>
                  <a:pt x="201" y="210"/>
                </a:lnTo>
                <a:lnTo>
                  <a:pt x="122" y="202"/>
                </a:lnTo>
                <a:lnTo>
                  <a:pt x="97" y="197"/>
                </a:lnTo>
                <a:lnTo>
                  <a:pt x="97" y="197"/>
                </a:lnTo>
                <a:lnTo>
                  <a:pt x="80" y="177"/>
                </a:lnTo>
                <a:lnTo>
                  <a:pt x="67" y="160"/>
                </a:lnTo>
                <a:lnTo>
                  <a:pt x="61" y="151"/>
                </a:lnTo>
                <a:lnTo>
                  <a:pt x="57" y="143"/>
                </a:lnTo>
                <a:lnTo>
                  <a:pt x="57" y="143"/>
                </a:lnTo>
                <a:lnTo>
                  <a:pt x="48" y="127"/>
                </a:lnTo>
                <a:lnTo>
                  <a:pt x="40" y="111"/>
                </a:lnTo>
                <a:lnTo>
                  <a:pt x="32" y="100"/>
                </a:lnTo>
                <a:lnTo>
                  <a:pt x="30" y="97"/>
                </a:lnTo>
                <a:lnTo>
                  <a:pt x="30" y="97"/>
                </a:lnTo>
                <a:lnTo>
                  <a:pt x="29" y="97"/>
                </a:lnTo>
                <a:lnTo>
                  <a:pt x="24" y="111"/>
                </a:lnTo>
                <a:lnTo>
                  <a:pt x="24" y="111"/>
                </a:lnTo>
                <a:lnTo>
                  <a:pt x="19" y="108"/>
                </a:lnTo>
                <a:lnTo>
                  <a:pt x="15" y="108"/>
                </a:lnTo>
                <a:lnTo>
                  <a:pt x="14" y="110"/>
                </a:lnTo>
                <a:lnTo>
                  <a:pt x="14" y="111"/>
                </a:lnTo>
                <a:lnTo>
                  <a:pt x="14" y="111"/>
                </a:lnTo>
                <a:lnTo>
                  <a:pt x="14" y="114"/>
                </a:lnTo>
                <a:lnTo>
                  <a:pt x="16" y="119"/>
                </a:lnTo>
                <a:lnTo>
                  <a:pt x="20" y="125"/>
                </a:lnTo>
                <a:lnTo>
                  <a:pt x="21" y="130"/>
                </a:lnTo>
                <a:lnTo>
                  <a:pt x="21" y="130"/>
                </a:lnTo>
                <a:lnTo>
                  <a:pt x="23" y="137"/>
                </a:lnTo>
                <a:lnTo>
                  <a:pt x="26" y="144"/>
                </a:lnTo>
                <a:lnTo>
                  <a:pt x="29" y="151"/>
                </a:lnTo>
                <a:lnTo>
                  <a:pt x="31" y="159"/>
                </a:lnTo>
                <a:lnTo>
                  <a:pt x="31" y="159"/>
                </a:lnTo>
                <a:lnTo>
                  <a:pt x="32" y="165"/>
                </a:lnTo>
                <a:lnTo>
                  <a:pt x="36" y="172"/>
                </a:lnTo>
                <a:lnTo>
                  <a:pt x="39" y="181"/>
                </a:lnTo>
                <a:lnTo>
                  <a:pt x="39" y="181"/>
                </a:lnTo>
                <a:lnTo>
                  <a:pt x="0" y="164"/>
                </a:lnTo>
                <a:lnTo>
                  <a:pt x="0" y="164"/>
                </a:lnTo>
                <a:lnTo>
                  <a:pt x="0" y="165"/>
                </a:lnTo>
                <a:lnTo>
                  <a:pt x="0" y="167"/>
                </a:lnTo>
                <a:lnTo>
                  <a:pt x="3" y="176"/>
                </a:lnTo>
                <a:lnTo>
                  <a:pt x="7" y="186"/>
                </a:lnTo>
                <a:lnTo>
                  <a:pt x="12" y="194"/>
                </a:lnTo>
                <a:lnTo>
                  <a:pt x="12" y="194"/>
                </a:lnTo>
                <a:lnTo>
                  <a:pt x="14" y="197"/>
                </a:lnTo>
                <a:lnTo>
                  <a:pt x="19" y="200"/>
                </a:lnTo>
                <a:lnTo>
                  <a:pt x="31" y="209"/>
                </a:lnTo>
                <a:lnTo>
                  <a:pt x="42" y="218"/>
                </a:lnTo>
                <a:lnTo>
                  <a:pt x="47" y="221"/>
                </a:lnTo>
                <a:lnTo>
                  <a:pt x="50" y="225"/>
                </a:lnTo>
                <a:lnTo>
                  <a:pt x="50" y="225"/>
                </a:lnTo>
                <a:lnTo>
                  <a:pt x="52" y="231"/>
                </a:lnTo>
                <a:lnTo>
                  <a:pt x="54" y="237"/>
                </a:lnTo>
                <a:lnTo>
                  <a:pt x="62" y="247"/>
                </a:lnTo>
                <a:lnTo>
                  <a:pt x="62" y="247"/>
                </a:lnTo>
                <a:lnTo>
                  <a:pt x="64" y="248"/>
                </a:lnTo>
                <a:lnTo>
                  <a:pt x="69" y="249"/>
                </a:lnTo>
                <a:lnTo>
                  <a:pt x="81" y="253"/>
                </a:lnTo>
                <a:lnTo>
                  <a:pt x="110" y="257"/>
                </a:lnTo>
                <a:lnTo>
                  <a:pt x="110" y="257"/>
                </a:lnTo>
                <a:lnTo>
                  <a:pt x="210" y="273"/>
                </a:lnTo>
                <a:lnTo>
                  <a:pt x="300" y="285"/>
                </a:lnTo>
                <a:lnTo>
                  <a:pt x="498" y="316"/>
                </a:lnTo>
                <a:lnTo>
                  <a:pt x="498" y="316"/>
                </a:lnTo>
                <a:lnTo>
                  <a:pt x="502" y="318"/>
                </a:lnTo>
                <a:lnTo>
                  <a:pt x="513" y="323"/>
                </a:lnTo>
                <a:lnTo>
                  <a:pt x="521" y="327"/>
                </a:lnTo>
                <a:lnTo>
                  <a:pt x="526" y="332"/>
                </a:lnTo>
                <a:lnTo>
                  <a:pt x="531" y="337"/>
                </a:lnTo>
                <a:lnTo>
                  <a:pt x="533" y="341"/>
                </a:lnTo>
                <a:lnTo>
                  <a:pt x="533" y="341"/>
                </a:lnTo>
                <a:close/>
                <a:moveTo>
                  <a:pt x="526" y="721"/>
                </a:moveTo>
                <a:lnTo>
                  <a:pt x="526" y="721"/>
                </a:lnTo>
                <a:lnTo>
                  <a:pt x="528" y="721"/>
                </a:lnTo>
                <a:lnTo>
                  <a:pt x="532" y="722"/>
                </a:lnTo>
                <a:lnTo>
                  <a:pt x="538" y="727"/>
                </a:lnTo>
                <a:lnTo>
                  <a:pt x="548" y="737"/>
                </a:lnTo>
                <a:lnTo>
                  <a:pt x="548" y="737"/>
                </a:lnTo>
                <a:lnTo>
                  <a:pt x="552" y="740"/>
                </a:lnTo>
                <a:lnTo>
                  <a:pt x="554" y="744"/>
                </a:lnTo>
                <a:lnTo>
                  <a:pt x="556" y="749"/>
                </a:lnTo>
                <a:lnTo>
                  <a:pt x="556" y="749"/>
                </a:lnTo>
                <a:lnTo>
                  <a:pt x="517" y="805"/>
                </a:lnTo>
                <a:lnTo>
                  <a:pt x="488" y="852"/>
                </a:lnTo>
                <a:lnTo>
                  <a:pt x="475" y="872"/>
                </a:lnTo>
                <a:lnTo>
                  <a:pt x="467" y="889"/>
                </a:lnTo>
                <a:lnTo>
                  <a:pt x="467" y="889"/>
                </a:lnTo>
                <a:lnTo>
                  <a:pt x="464" y="896"/>
                </a:lnTo>
                <a:lnTo>
                  <a:pt x="462" y="905"/>
                </a:lnTo>
                <a:lnTo>
                  <a:pt x="458" y="927"/>
                </a:lnTo>
                <a:lnTo>
                  <a:pt x="455" y="953"/>
                </a:lnTo>
                <a:lnTo>
                  <a:pt x="452" y="978"/>
                </a:lnTo>
                <a:lnTo>
                  <a:pt x="448" y="1028"/>
                </a:lnTo>
                <a:lnTo>
                  <a:pt x="447" y="1058"/>
                </a:lnTo>
                <a:lnTo>
                  <a:pt x="447" y="1058"/>
                </a:lnTo>
                <a:lnTo>
                  <a:pt x="446" y="1068"/>
                </a:lnTo>
                <a:lnTo>
                  <a:pt x="442" y="1079"/>
                </a:lnTo>
                <a:lnTo>
                  <a:pt x="435" y="1106"/>
                </a:lnTo>
                <a:lnTo>
                  <a:pt x="426" y="1131"/>
                </a:lnTo>
                <a:lnTo>
                  <a:pt x="421" y="1142"/>
                </a:lnTo>
                <a:lnTo>
                  <a:pt x="421" y="1142"/>
                </a:lnTo>
                <a:lnTo>
                  <a:pt x="419" y="1144"/>
                </a:lnTo>
                <a:lnTo>
                  <a:pt x="414" y="1145"/>
                </a:lnTo>
                <a:lnTo>
                  <a:pt x="409" y="1147"/>
                </a:lnTo>
                <a:lnTo>
                  <a:pt x="378" y="1182"/>
                </a:lnTo>
                <a:lnTo>
                  <a:pt x="378" y="1182"/>
                </a:lnTo>
                <a:lnTo>
                  <a:pt x="376" y="1178"/>
                </a:lnTo>
                <a:lnTo>
                  <a:pt x="375" y="1174"/>
                </a:lnTo>
                <a:lnTo>
                  <a:pt x="374" y="1167"/>
                </a:lnTo>
                <a:lnTo>
                  <a:pt x="374" y="1167"/>
                </a:lnTo>
                <a:lnTo>
                  <a:pt x="371" y="1158"/>
                </a:lnTo>
                <a:lnTo>
                  <a:pt x="367" y="1145"/>
                </a:lnTo>
                <a:lnTo>
                  <a:pt x="364" y="1133"/>
                </a:lnTo>
                <a:lnTo>
                  <a:pt x="364" y="1128"/>
                </a:lnTo>
                <a:lnTo>
                  <a:pt x="364" y="1124"/>
                </a:lnTo>
                <a:lnTo>
                  <a:pt x="364" y="1124"/>
                </a:lnTo>
                <a:lnTo>
                  <a:pt x="367" y="1110"/>
                </a:lnTo>
                <a:lnTo>
                  <a:pt x="377" y="1080"/>
                </a:lnTo>
                <a:lnTo>
                  <a:pt x="382" y="1063"/>
                </a:lnTo>
                <a:lnTo>
                  <a:pt x="387" y="1043"/>
                </a:lnTo>
                <a:lnTo>
                  <a:pt x="391" y="1024"/>
                </a:lnTo>
                <a:lnTo>
                  <a:pt x="393" y="1003"/>
                </a:lnTo>
                <a:lnTo>
                  <a:pt x="393" y="1003"/>
                </a:lnTo>
                <a:lnTo>
                  <a:pt x="412" y="818"/>
                </a:lnTo>
                <a:lnTo>
                  <a:pt x="412" y="818"/>
                </a:lnTo>
                <a:lnTo>
                  <a:pt x="466" y="770"/>
                </a:lnTo>
                <a:lnTo>
                  <a:pt x="505" y="737"/>
                </a:lnTo>
                <a:lnTo>
                  <a:pt x="518" y="726"/>
                </a:lnTo>
                <a:lnTo>
                  <a:pt x="526" y="721"/>
                </a:lnTo>
                <a:lnTo>
                  <a:pt x="526" y="721"/>
                </a:lnTo>
                <a:close/>
                <a:moveTo>
                  <a:pt x="186" y="1329"/>
                </a:moveTo>
                <a:lnTo>
                  <a:pt x="212" y="1332"/>
                </a:lnTo>
                <a:lnTo>
                  <a:pt x="212" y="1332"/>
                </a:lnTo>
                <a:lnTo>
                  <a:pt x="209" y="1349"/>
                </a:lnTo>
                <a:lnTo>
                  <a:pt x="209" y="1349"/>
                </a:lnTo>
                <a:lnTo>
                  <a:pt x="209" y="1350"/>
                </a:lnTo>
                <a:lnTo>
                  <a:pt x="209" y="1350"/>
                </a:lnTo>
                <a:lnTo>
                  <a:pt x="205" y="1350"/>
                </a:lnTo>
                <a:lnTo>
                  <a:pt x="201" y="1349"/>
                </a:lnTo>
                <a:lnTo>
                  <a:pt x="193" y="1349"/>
                </a:lnTo>
                <a:lnTo>
                  <a:pt x="193" y="1349"/>
                </a:lnTo>
                <a:lnTo>
                  <a:pt x="188" y="1349"/>
                </a:lnTo>
                <a:lnTo>
                  <a:pt x="186" y="1347"/>
                </a:lnTo>
                <a:lnTo>
                  <a:pt x="185" y="1344"/>
                </a:lnTo>
                <a:lnTo>
                  <a:pt x="183" y="1340"/>
                </a:lnTo>
                <a:lnTo>
                  <a:pt x="185" y="1333"/>
                </a:lnTo>
                <a:lnTo>
                  <a:pt x="186" y="1329"/>
                </a:lnTo>
                <a:lnTo>
                  <a:pt x="186" y="1329"/>
                </a:lnTo>
                <a:close/>
                <a:moveTo>
                  <a:pt x="226" y="1329"/>
                </a:moveTo>
                <a:lnTo>
                  <a:pt x="288" y="1322"/>
                </a:lnTo>
                <a:lnTo>
                  <a:pt x="288" y="1344"/>
                </a:lnTo>
                <a:lnTo>
                  <a:pt x="229" y="1353"/>
                </a:lnTo>
                <a:lnTo>
                  <a:pt x="226" y="1329"/>
                </a:lnTo>
                <a:close/>
                <a:moveTo>
                  <a:pt x="374" y="1327"/>
                </a:moveTo>
                <a:lnTo>
                  <a:pt x="374" y="1327"/>
                </a:lnTo>
                <a:lnTo>
                  <a:pt x="375" y="1328"/>
                </a:lnTo>
                <a:lnTo>
                  <a:pt x="376" y="1333"/>
                </a:lnTo>
                <a:lnTo>
                  <a:pt x="376" y="1336"/>
                </a:lnTo>
                <a:lnTo>
                  <a:pt x="375" y="1338"/>
                </a:lnTo>
                <a:lnTo>
                  <a:pt x="372" y="1339"/>
                </a:lnTo>
                <a:lnTo>
                  <a:pt x="369" y="1339"/>
                </a:lnTo>
                <a:lnTo>
                  <a:pt x="328" y="1339"/>
                </a:lnTo>
                <a:lnTo>
                  <a:pt x="328" y="1325"/>
                </a:lnTo>
                <a:lnTo>
                  <a:pt x="374" y="1327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07425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</TotalTime>
  <Words>0</Words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pptx934_フィギュアスケートのシルエット</dc:title>
  <dc:subject>pptx934_フィギュアスケートのシルエット</dc:subject>
  <dc:creator>digipot.net</dc:creator>
  <cp:revision>1</cp:revision>
  <dcterms:created xsi:type="dcterms:W3CDTF">2018-05-20T00:31:01Z</dcterms:created>
  <dcterms:modified xsi:type="dcterms:W3CDTF">2019-01-04T22:04:00Z</dcterms:modified>
  <cp:version>1</cp:version>
</cp:coreProperties>
</file>

<file path=docProps/thumbnail.jpeg>
</file>